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37"/>
  </p:notesMasterIdLst>
  <p:sldIdLst>
    <p:sldId id="257" r:id="rId2"/>
    <p:sldId id="256" r:id="rId3"/>
    <p:sldId id="258" r:id="rId4"/>
    <p:sldId id="266" r:id="rId5"/>
    <p:sldId id="265" r:id="rId6"/>
    <p:sldId id="259" r:id="rId7"/>
    <p:sldId id="292" r:id="rId8"/>
    <p:sldId id="293" r:id="rId9"/>
    <p:sldId id="296" r:id="rId10"/>
    <p:sldId id="295" r:id="rId11"/>
    <p:sldId id="294" r:id="rId12"/>
    <p:sldId id="267" r:id="rId13"/>
    <p:sldId id="297" r:id="rId14"/>
    <p:sldId id="261" r:id="rId15"/>
    <p:sldId id="298" r:id="rId16"/>
    <p:sldId id="300" r:id="rId17"/>
    <p:sldId id="302" r:id="rId18"/>
    <p:sldId id="301" r:id="rId19"/>
    <p:sldId id="262" r:id="rId20"/>
    <p:sldId id="303" r:id="rId21"/>
    <p:sldId id="306" r:id="rId22"/>
    <p:sldId id="305" r:id="rId23"/>
    <p:sldId id="304" r:id="rId24"/>
    <p:sldId id="282" r:id="rId25"/>
    <p:sldId id="286" r:id="rId26"/>
    <p:sldId id="291" r:id="rId27"/>
    <p:sldId id="269" r:id="rId28"/>
    <p:sldId id="307" r:id="rId29"/>
    <p:sldId id="288" r:id="rId30"/>
    <p:sldId id="278" r:id="rId31"/>
    <p:sldId id="287" r:id="rId32"/>
    <p:sldId id="271" r:id="rId33"/>
    <p:sldId id="272" r:id="rId34"/>
    <p:sldId id="277" r:id="rId35"/>
    <p:sldId id="274" r:id="rId36"/>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8" d="100"/>
          <a:sy n="78" d="100"/>
        </p:scale>
        <p:origin x="1594" y="6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B2C7434-85DB-4DF5-9898-74540A6AC04A}" type="datetimeFigureOut">
              <a:rPr lang="de-DE" smtClean="0"/>
              <a:pPr/>
              <a:t>05.02.2024</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6FBB177-14C2-47C6-B993-47955308B692}" type="slidenum">
              <a:rPr lang="de-DE" smtClean="0"/>
              <a:pPr/>
              <a:t>‹Nr.›</a:t>
            </a:fld>
            <a:endParaRPr lang="de-DE"/>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50000"/>
              </a:lnSpc>
              <a:spcAft>
                <a:spcPts val="1000"/>
              </a:spcAft>
            </a:pPr>
            <a:r>
              <a:rPr lang="de-DE" sz="1800" b="1" dirty="0">
                <a:effectLst/>
                <a:latin typeface="Calibri" panose="020F0502020204030204" pitchFamily="34" charset="0"/>
                <a:ea typeface="Calibri" panose="020F0502020204030204" pitchFamily="34" charset="0"/>
                <a:cs typeface="Calibri" panose="020F0502020204030204" pitchFamily="34" charset="0"/>
              </a:rPr>
              <a:t>Freitag 9.6.23 – Sonntag 11.6.23 in die Gegend von Würzburg</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1000"/>
              </a:spcAft>
            </a:pPr>
            <a:r>
              <a:rPr lang="de-DE" sz="1800" dirty="0">
                <a:effectLst/>
                <a:latin typeface="Calibri" panose="020F0502020204030204" pitchFamily="34" charset="0"/>
                <a:ea typeface="Calibri" panose="020F0502020204030204" pitchFamily="34" charset="0"/>
                <a:cs typeface="Calibri" panose="020F0502020204030204" pitchFamily="34" charset="0"/>
              </a:rPr>
              <a:t>nach Margetshöchheim, Veitshöchheim, Erlabrunn</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1000"/>
              </a:spcAft>
            </a:pPr>
            <a:r>
              <a:rPr lang="de-DE" sz="1800" dirty="0">
                <a:effectLst/>
                <a:latin typeface="Calibri" panose="020F0502020204030204" pitchFamily="34" charset="0"/>
                <a:ea typeface="Calibri" panose="020F0502020204030204" pitchFamily="34" charset="0"/>
                <a:cs typeface="Calibri" panose="020F0502020204030204" pitchFamily="34" charset="0"/>
              </a:rPr>
              <a:t>etwa 250 km (Vorjahr ungefähr doppelt so weit)</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1000"/>
              </a:spcAft>
            </a:pPr>
            <a:r>
              <a:rPr lang="de-DE" sz="1800" dirty="0">
                <a:effectLst/>
                <a:latin typeface="Calibri" panose="020F0502020204030204" pitchFamily="34" charset="0"/>
                <a:ea typeface="Calibri" panose="020F0502020204030204" pitchFamily="34" charset="0"/>
                <a:cs typeface="Calibri" panose="020F0502020204030204" pitchFamily="34" charset="0"/>
              </a:rPr>
              <a:t>Dafür war die Abfahrt dieses Jahr eine halbe Stunde früher</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e-DE" dirty="0"/>
          </a:p>
        </p:txBody>
      </p:sp>
      <p:sp>
        <p:nvSpPr>
          <p:cNvPr id="4" name="Foliennummernplatzhalter 3"/>
          <p:cNvSpPr>
            <a:spLocks noGrp="1"/>
          </p:cNvSpPr>
          <p:nvPr>
            <p:ph type="sldNum" sz="quarter" idx="5"/>
          </p:nvPr>
        </p:nvSpPr>
        <p:spPr/>
        <p:txBody>
          <a:bodyPr/>
          <a:lstStyle/>
          <a:p>
            <a:fld id="{C6FBB177-14C2-47C6-B993-47955308B692}" type="slidenum">
              <a:rPr lang="de-DE" smtClean="0"/>
              <a:pPr/>
              <a:t>3</a:t>
            </a:fld>
            <a:endParaRPr lang="de-DE"/>
          </a:p>
        </p:txBody>
      </p:sp>
    </p:spTree>
    <p:extLst>
      <p:ext uri="{BB962C8B-B14F-4D97-AF65-F5344CB8AC3E}">
        <p14:creationId xmlns:p14="http://schemas.microsoft.com/office/powerpoint/2010/main" val="41981405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50000"/>
              </a:lnSpc>
              <a:spcAft>
                <a:spcPts val="1000"/>
              </a:spcAft>
            </a:pPr>
            <a:r>
              <a:rPr lang="de-DE" sz="1800" b="1" dirty="0">
                <a:effectLst/>
                <a:latin typeface="Calibri" panose="020F0502020204030204" pitchFamily="34" charset="0"/>
                <a:ea typeface="Calibri" panose="020F0502020204030204" pitchFamily="34" charset="0"/>
                <a:cs typeface="Calibri" panose="020F0502020204030204" pitchFamily="34" charset="0"/>
              </a:rPr>
              <a:t>12 Uhr bei Familie Grimm</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1000"/>
              </a:spcAft>
            </a:pPr>
            <a:r>
              <a:rPr lang="de-DE" sz="1800" dirty="0">
                <a:effectLst/>
                <a:latin typeface="Calibri" panose="020F0502020204030204" pitchFamily="34" charset="0"/>
                <a:ea typeface="Calibri" panose="020F0502020204030204" pitchFamily="34" charset="0"/>
                <a:cs typeface="Calibri" panose="020F0502020204030204" pitchFamily="34" charset="0"/>
              </a:rPr>
              <a:t>Kaffee (Tee) und Kuchen</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1000"/>
              </a:spcAft>
            </a:pPr>
            <a:r>
              <a:rPr lang="de-DE" sz="1800" dirty="0">
                <a:effectLst/>
                <a:latin typeface="Calibri" panose="020F0502020204030204" pitchFamily="34" charset="0"/>
                <a:ea typeface="Calibri" panose="020F0502020204030204" pitchFamily="34" charset="0"/>
                <a:cs typeface="Calibri" panose="020F0502020204030204" pitchFamily="34" charset="0"/>
              </a:rPr>
              <a:t>Garten seit 40 Jahren; zunächst für die Kinder; </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1000"/>
              </a:spcAft>
            </a:pPr>
            <a:r>
              <a:rPr lang="de-DE" sz="1800" dirty="0">
                <a:effectLst/>
                <a:latin typeface="Calibri" panose="020F0502020204030204" pitchFamily="34" charset="0"/>
                <a:ea typeface="Calibri" panose="020F0502020204030204" pitchFamily="34" charset="0"/>
                <a:cs typeface="Calibri" panose="020F0502020204030204" pitchFamily="34" charset="0"/>
              </a:rPr>
              <a:t>erst seitdem die Kinder aus dem Haus sind wird der Garten mit Rosen und Stauden umgestaltet</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1000"/>
              </a:spcAft>
            </a:pPr>
            <a:r>
              <a:rPr lang="de-DE" sz="1800" dirty="0">
                <a:effectLst/>
                <a:latin typeface="Calibri" panose="020F0502020204030204" pitchFamily="34" charset="0"/>
                <a:ea typeface="Calibri" panose="020F0502020204030204" pitchFamily="34" charset="0"/>
                <a:cs typeface="Calibri" panose="020F0502020204030204" pitchFamily="34" charset="0"/>
              </a:rPr>
              <a:t>mit Tipps von seiner Schwester </a:t>
            </a:r>
            <a:r>
              <a:rPr lang="de-DE" sz="1800" dirty="0" err="1">
                <a:effectLst/>
                <a:latin typeface="Calibri" panose="020F0502020204030204" pitchFamily="34" charset="0"/>
                <a:ea typeface="Calibri" panose="020F0502020204030204" pitchFamily="34" charset="0"/>
                <a:cs typeface="Calibri" panose="020F0502020204030204" pitchFamily="34" charset="0"/>
              </a:rPr>
              <a:t>Eilike</a:t>
            </a:r>
            <a:r>
              <a:rPr lang="de-DE" sz="1800" dirty="0">
                <a:effectLst/>
                <a:latin typeface="Calibri" panose="020F0502020204030204" pitchFamily="34" charset="0"/>
                <a:ea typeface="Calibri" panose="020F0502020204030204" pitchFamily="34" charset="0"/>
                <a:cs typeface="Calibri" panose="020F0502020204030204" pitchFamily="34" charset="0"/>
              </a:rPr>
              <a:t> </a:t>
            </a:r>
            <a:r>
              <a:rPr lang="de-DE" sz="1800" dirty="0" err="1">
                <a:effectLst/>
                <a:latin typeface="Calibri" panose="020F0502020204030204" pitchFamily="34" charset="0"/>
                <a:ea typeface="Calibri" panose="020F0502020204030204" pitchFamily="34" charset="0"/>
                <a:cs typeface="Calibri" panose="020F0502020204030204" pitchFamily="34" charset="0"/>
              </a:rPr>
              <a:t>Vemmer</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e-DE" dirty="0"/>
          </a:p>
        </p:txBody>
      </p:sp>
      <p:sp>
        <p:nvSpPr>
          <p:cNvPr id="4" name="Foliennummernplatzhalter 3"/>
          <p:cNvSpPr>
            <a:spLocks noGrp="1"/>
          </p:cNvSpPr>
          <p:nvPr>
            <p:ph type="sldNum" sz="quarter" idx="5"/>
          </p:nvPr>
        </p:nvSpPr>
        <p:spPr/>
        <p:txBody>
          <a:bodyPr/>
          <a:lstStyle/>
          <a:p>
            <a:fld id="{C6FBB177-14C2-47C6-B993-47955308B692}" type="slidenum">
              <a:rPr lang="de-DE" smtClean="0"/>
              <a:pPr/>
              <a:t>24</a:t>
            </a:fld>
            <a:endParaRPr lang="de-DE"/>
          </a:p>
        </p:txBody>
      </p:sp>
    </p:spTree>
    <p:extLst>
      <p:ext uri="{BB962C8B-B14F-4D97-AF65-F5344CB8AC3E}">
        <p14:creationId xmlns:p14="http://schemas.microsoft.com/office/powerpoint/2010/main" val="6991963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50000"/>
              </a:lnSpc>
              <a:spcAft>
                <a:spcPts val="1000"/>
              </a:spcAft>
            </a:pPr>
            <a:r>
              <a:rPr lang="de-DE" sz="1800" b="1" dirty="0">
                <a:effectLst/>
                <a:latin typeface="Calibri" panose="020F0502020204030204" pitchFamily="34" charset="0"/>
                <a:ea typeface="Calibri" panose="020F0502020204030204" pitchFamily="34" charset="0"/>
                <a:cs typeface="Calibri" panose="020F0502020204030204" pitchFamily="34" charset="0"/>
              </a:rPr>
              <a:t>17.30 Erlabrunn mit Klaus Körber</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1000"/>
              </a:spcAft>
            </a:pPr>
            <a:r>
              <a:rPr lang="de-DE" sz="1800" dirty="0">
                <a:effectLst/>
                <a:latin typeface="Calibri" panose="020F0502020204030204" pitchFamily="34" charset="0"/>
                <a:ea typeface="Calibri" panose="020F0502020204030204" pitchFamily="34" charset="0"/>
                <a:cs typeface="Calibri" panose="020F0502020204030204" pitchFamily="34" charset="0"/>
              </a:rPr>
              <a:t>Erlabrunn, einziges </a:t>
            </a:r>
            <a:r>
              <a:rPr lang="de-DE" sz="1800" dirty="0" err="1">
                <a:effectLst/>
                <a:latin typeface="Calibri" panose="020F0502020204030204" pitchFamily="34" charset="0"/>
                <a:ea typeface="Calibri" panose="020F0502020204030204" pitchFamily="34" charset="0"/>
                <a:cs typeface="Calibri" panose="020F0502020204030204" pitchFamily="34" charset="0"/>
              </a:rPr>
              <a:t>Clematisdorf</a:t>
            </a:r>
            <a:r>
              <a:rPr lang="de-DE" sz="1800" dirty="0">
                <a:effectLst/>
                <a:latin typeface="Calibri" panose="020F0502020204030204" pitchFamily="34" charset="0"/>
                <a:ea typeface="Calibri" panose="020F0502020204030204" pitchFamily="34" charset="0"/>
                <a:cs typeface="Calibri" panose="020F0502020204030204" pitchFamily="34" charset="0"/>
              </a:rPr>
              <a:t> im Universum</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1000"/>
              </a:spcAft>
            </a:pPr>
            <a:r>
              <a:rPr lang="de-DE" sz="1800" dirty="0">
                <a:effectLst/>
                <a:latin typeface="Calibri" panose="020F0502020204030204" pitchFamily="34" charset="0"/>
                <a:ea typeface="Calibri" panose="020F0502020204030204" pitchFamily="34" charset="0"/>
                <a:cs typeface="Calibri" panose="020F0502020204030204" pitchFamily="34" charset="0"/>
              </a:rPr>
              <a:t>1800 </a:t>
            </a:r>
            <a:r>
              <a:rPr lang="de-DE" sz="1800" dirty="0" err="1">
                <a:effectLst/>
                <a:latin typeface="Calibri" panose="020F0502020204030204" pitchFamily="34" charset="0"/>
                <a:ea typeface="Calibri" panose="020F0502020204030204" pitchFamily="34" charset="0"/>
                <a:cs typeface="Calibri" panose="020F0502020204030204" pitchFamily="34" charset="0"/>
              </a:rPr>
              <a:t>Einw</a:t>
            </a:r>
            <a:r>
              <a:rPr lang="de-DE" sz="1800" dirty="0">
                <a:effectLst/>
                <a:latin typeface="Calibri" panose="020F0502020204030204" pitchFamily="34" charset="0"/>
                <a:ea typeface="Calibri" panose="020F0502020204030204" pitchFamily="34" charset="0"/>
                <a:cs typeface="Calibri" panose="020F0502020204030204" pitchFamily="34" charset="0"/>
              </a:rPr>
              <a:t>., bei 600 Haushalten 2 x 800 Clematis gepflanzt</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1000"/>
              </a:spcAft>
            </a:pPr>
            <a:r>
              <a:rPr lang="de-DE" sz="1800" dirty="0">
                <a:effectLst/>
                <a:latin typeface="Calibri" panose="020F0502020204030204" pitchFamily="34" charset="0"/>
                <a:ea typeface="Calibri" panose="020F0502020204030204" pitchFamily="34" charset="0"/>
                <a:cs typeface="Calibri" panose="020F0502020204030204" pitchFamily="34" charset="0"/>
              </a:rPr>
              <a:t>Inzwischen gibt es mehr Rosen als Clematis, weil Rosen einfacher sind </a:t>
            </a:r>
            <a:r>
              <a:rPr lang="de-DE" sz="1800" dirty="0">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de-DE" sz="1800" dirty="0">
                <a:effectLst/>
                <a:latin typeface="Calibri" panose="020F0502020204030204" pitchFamily="34" charset="0"/>
                <a:ea typeface="Calibri" panose="020F0502020204030204" pitchFamily="34" charset="0"/>
                <a:cs typeface="Calibri" panose="020F0502020204030204" pitchFamily="34" charset="0"/>
              </a:rPr>
              <a:t> Clematis-Fliege</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1000"/>
              </a:spcAft>
            </a:pPr>
            <a:r>
              <a:rPr lang="de-DE" sz="1800" dirty="0">
                <a:effectLst/>
                <a:latin typeface="Calibri" panose="020F0502020204030204" pitchFamily="34" charset="0"/>
                <a:ea typeface="Calibri" panose="020F0502020204030204" pitchFamily="34" charset="0"/>
                <a:cs typeface="Calibri" panose="020F0502020204030204" pitchFamily="34" charset="0"/>
              </a:rPr>
              <a:t> </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e-DE" dirty="0"/>
          </a:p>
        </p:txBody>
      </p:sp>
      <p:sp>
        <p:nvSpPr>
          <p:cNvPr id="4" name="Foliennummernplatzhalter 3"/>
          <p:cNvSpPr>
            <a:spLocks noGrp="1"/>
          </p:cNvSpPr>
          <p:nvPr>
            <p:ph type="sldNum" sz="quarter" idx="5"/>
          </p:nvPr>
        </p:nvSpPr>
        <p:spPr/>
        <p:txBody>
          <a:bodyPr/>
          <a:lstStyle/>
          <a:p>
            <a:fld id="{C6FBB177-14C2-47C6-B993-47955308B692}" type="slidenum">
              <a:rPr lang="de-DE" smtClean="0"/>
              <a:pPr/>
              <a:t>27</a:t>
            </a:fld>
            <a:endParaRPr lang="de-DE"/>
          </a:p>
        </p:txBody>
      </p:sp>
    </p:spTree>
    <p:extLst>
      <p:ext uri="{BB962C8B-B14F-4D97-AF65-F5344CB8AC3E}">
        <p14:creationId xmlns:p14="http://schemas.microsoft.com/office/powerpoint/2010/main" val="2477087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50000"/>
              </a:lnSpc>
              <a:spcAft>
                <a:spcPts val="1000"/>
              </a:spcAft>
            </a:pPr>
            <a:r>
              <a:rPr lang="de-DE" sz="1800" dirty="0">
                <a:effectLst/>
                <a:latin typeface="Calibri" panose="020F0502020204030204" pitchFamily="34" charset="0"/>
                <a:ea typeface="Calibri" panose="020F0502020204030204" pitchFamily="34" charset="0"/>
                <a:cs typeface="Calibri" panose="020F0502020204030204" pitchFamily="34" charset="0"/>
              </a:rPr>
              <a:t>Besuch bei Vinz(</a:t>
            </a:r>
            <a:r>
              <a:rPr lang="de-DE" sz="1800" dirty="0" err="1">
                <a:effectLst/>
                <a:latin typeface="Calibri" panose="020F0502020204030204" pitchFamily="34" charset="0"/>
                <a:ea typeface="Calibri" panose="020F0502020204030204" pitchFamily="34" charset="0"/>
                <a:cs typeface="Calibri" panose="020F0502020204030204" pitchFamily="34" charset="0"/>
              </a:rPr>
              <a:t>enz</a:t>
            </a:r>
            <a:r>
              <a:rPr lang="de-DE" sz="1800" dirty="0">
                <a:effectLst/>
                <a:latin typeface="Calibri" panose="020F0502020204030204" pitchFamily="34" charset="0"/>
                <a:ea typeface="Calibri" panose="020F0502020204030204" pitchFamily="34" charset="0"/>
                <a:cs typeface="Calibri" panose="020F0502020204030204" pitchFamily="34" charset="0"/>
              </a:rPr>
              <a:t>) &amp; Christa Konrad (beide 80 J. alt)</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r>
              <a:rPr lang="de-DE" sz="1800" dirty="0">
                <a:effectLst/>
                <a:latin typeface="Calibri" panose="020F0502020204030204" pitchFamily="34" charset="0"/>
                <a:ea typeface="Calibri" panose="020F0502020204030204" pitchFamily="34" charset="0"/>
              </a:rPr>
              <a:t>Rosen vom ADR-Testfeld </a:t>
            </a:r>
            <a:r>
              <a:rPr lang="de-DE" sz="1800" dirty="0">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de-DE" sz="1800" dirty="0">
                <a:effectLst/>
                <a:latin typeface="Calibri" panose="020F0502020204030204" pitchFamily="34" charset="0"/>
                <a:ea typeface="Calibri" panose="020F0502020204030204" pitchFamily="34" charset="0"/>
              </a:rPr>
              <a:t> bunte Mischung</a:t>
            </a:r>
            <a:endParaRPr lang="de-DE" dirty="0"/>
          </a:p>
        </p:txBody>
      </p:sp>
      <p:sp>
        <p:nvSpPr>
          <p:cNvPr id="4" name="Foliennummernplatzhalter 3"/>
          <p:cNvSpPr>
            <a:spLocks noGrp="1"/>
          </p:cNvSpPr>
          <p:nvPr>
            <p:ph type="sldNum" sz="quarter" idx="5"/>
          </p:nvPr>
        </p:nvSpPr>
        <p:spPr/>
        <p:txBody>
          <a:bodyPr/>
          <a:lstStyle/>
          <a:p>
            <a:fld id="{C6FBB177-14C2-47C6-B993-47955308B692}" type="slidenum">
              <a:rPr lang="de-DE" smtClean="0"/>
              <a:pPr/>
              <a:t>29</a:t>
            </a:fld>
            <a:endParaRPr lang="de-DE"/>
          </a:p>
        </p:txBody>
      </p:sp>
    </p:spTree>
    <p:extLst>
      <p:ext uri="{BB962C8B-B14F-4D97-AF65-F5344CB8AC3E}">
        <p14:creationId xmlns:p14="http://schemas.microsoft.com/office/powerpoint/2010/main" val="9116388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50000"/>
              </a:lnSpc>
              <a:spcAft>
                <a:spcPts val="1000"/>
              </a:spcAft>
            </a:pPr>
            <a:r>
              <a:rPr lang="de-DE" sz="1800" b="1" dirty="0">
                <a:effectLst/>
                <a:latin typeface="Calibri" panose="020F0502020204030204" pitchFamily="34" charset="0"/>
                <a:ea typeface="Calibri" panose="020F0502020204030204" pitchFamily="34" charset="0"/>
                <a:cs typeface="Calibri" panose="020F0502020204030204" pitchFamily="34" charset="0"/>
              </a:rPr>
              <a:t>20.30 Uhr: Nachtwächter</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1000"/>
              </a:spcAft>
            </a:pPr>
            <a:r>
              <a:rPr lang="de-DE" sz="1800" dirty="0">
                <a:effectLst/>
                <a:latin typeface="Calibri" panose="020F0502020204030204" pitchFamily="34" charset="0"/>
                <a:ea typeface="Calibri" panose="020F0502020204030204" pitchFamily="34" charset="0"/>
                <a:cs typeface="Calibri" panose="020F0502020204030204" pitchFamily="34" charset="0"/>
              </a:rPr>
              <a:t>Mammut… Wollnashörner… Kelten… die vom Balkan … alle </a:t>
            </a:r>
            <a:r>
              <a:rPr lang="de-DE" sz="1800" dirty="0" err="1">
                <a:effectLst/>
                <a:latin typeface="Calibri" panose="020F0502020204030204" pitchFamily="34" charset="0"/>
                <a:ea typeface="Calibri" panose="020F0502020204030204" pitchFamily="34" charset="0"/>
                <a:cs typeface="Calibri" panose="020F0502020204030204" pitchFamily="34" charset="0"/>
              </a:rPr>
              <a:t>wech</a:t>
            </a:r>
            <a:r>
              <a:rPr lang="de-DE" sz="1800" dirty="0">
                <a:effectLst/>
                <a:latin typeface="Calibri" panose="020F0502020204030204" pitchFamily="34" charset="0"/>
                <a:ea typeface="Calibri" panose="020F0502020204030204" pitchFamily="34" charset="0"/>
                <a:cs typeface="Calibri" panose="020F0502020204030204" pitchFamily="34" charset="0"/>
              </a:rPr>
              <a:t>… alle </a:t>
            </a:r>
            <a:r>
              <a:rPr lang="de-DE" sz="1800" dirty="0" err="1">
                <a:effectLst/>
                <a:latin typeface="Calibri" panose="020F0502020204030204" pitchFamily="34" charset="0"/>
                <a:ea typeface="Calibri" panose="020F0502020204030204" pitchFamily="34" charset="0"/>
                <a:cs typeface="Calibri" panose="020F0502020204030204" pitchFamily="34" charset="0"/>
              </a:rPr>
              <a:t>ausgestorbn</a:t>
            </a:r>
            <a:r>
              <a:rPr lang="de-DE" sz="1800" dirty="0">
                <a:effectLst/>
                <a:latin typeface="Calibri" panose="020F0502020204030204" pitchFamily="34" charset="0"/>
                <a:ea typeface="Calibri" panose="020F0502020204030204" pitchFamily="34" charset="0"/>
                <a:cs typeface="Calibri" panose="020F0502020204030204" pitchFamily="34" charset="0"/>
              </a:rPr>
              <a:t>…</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1000"/>
              </a:spcAft>
            </a:pPr>
            <a:r>
              <a:rPr lang="de-DE" sz="1800" dirty="0">
                <a:effectLst/>
                <a:latin typeface="Calibri" panose="020F0502020204030204" pitchFamily="34" charset="0"/>
                <a:ea typeface="Calibri" panose="020F0502020204030204" pitchFamily="34" charset="0"/>
                <a:cs typeface="Calibri" panose="020F0502020204030204" pitchFamily="34" charset="0"/>
              </a:rPr>
              <a:t>Gott hat nur einmal die Erde geküsst… da wo heute Erlabrunn ist …</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1000"/>
              </a:spcAft>
            </a:pPr>
            <a:r>
              <a:rPr lang="de-DE" sz="1800" dirty="0">
                <a:effectLst/>
                <a:latin typeface="Calibri" panose="020F0502020204030204" pitchFamily="34" charset="0"/>
                <a:ea typeface="Calibri" panose="020F0502020204030204" pitchFamily="34" charset="0"/>
                <a:cs typeface="Calibri" panose="020F0502020204030204" pitchFamily="34" charset="0"/>
              </a:rPr>
              <a:t>kleiner Sprachkurs: ein Hund… viele </a:t>
            </a:r>
            <a:r>
              <a:rPr lang="de-DE" sz="1800" dirty="0" err="1">
                <a:effectLst/>
                <a:latin typeface="Calibri" panose="020F0502020204030204" pitchFamily="34" charset="0"/>
                <a:ea typeface="Calibri" panose="020F0502020204030204" pitchFamily="34" charset="0"/>
                <a:cs typeface="Calibri" panose="020F0502020204030204" pitchFamily="34" charset="0"/>
              </a:rPr>
              <a:t>Hünd</a:t>
            </a:r>
            <a:r>
              <a:rPr lang="de-DE" sz="1800" dirty="0">
                <a:effectLst/>
                <a:latin typeface="Calibri" panose="020F0502020204030204" pitchFamily="34" charset="0"/>
                <a:ea typeface="Calibri" panose="020F0502020204030204" pitchFamily="34" charset="0"/>
                <a:cs typeface="Calibri" panose="020F0502020204030204" pitchFamily="34" charset="0"/>
              </a:rPr>
              <a:t>… </a:t>
            </a:r>
            <a:r>
              <a:rPr lang="de-DE" sz="1800" dirty="0" err="1">
                <a:effectLst/>
                <a:latin typeface="Calibri" panose="020F0502020204030204" pitchFamily="34" charset="0"/>
                <a:ea typeface="Calibri" panose="020F0502020204030204" pitchFamily="34" charset="0"/>
                <a:cs typeface="Calibri" panose="020F0502020204030204" pitchFamily="34" charset="0"/>
              </a:rPr>
              <a:t>Hundshünd</a:t>
            </a:r>
            <a:r>
              <a:rPr lang="de-DE" sz="1800" dirty="0">
                <a:effectLst/>
                <a:latin typeface="Calibri" panose="020F0502020204030204" pitchFamily="34" charset="0"/>
                <a:ea typeface="Calibri" panose="020F0502020204030204" pitchFamily="34" charset="0"/>
                <a:cs typeface="Calibri" panose="020F0502020204030204" pitchFamily="34" charset="0"/>
              </a:rPr>
              <a:t> (so was wie ihr)…</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1000"/>
              </a:spcAft>
            </a:pPr>
            <a:r>
              <a:rPr lang="de-DE" sz="1800" dirty="0">
                <a:effectLst/>
                <a:latin typeface="Calibri" panose="020F0502020204030204" pitchFamily="34" charset="0"/>
                <a:ea typeface="Calibri" panose="020F0502020204030204" pitchFamily="34" charset="0"/>
                <a:cs typeface="Calibri" panose="020F0502020204030204" pitchFamily="34" charset="0"/>
              </a:rPr>
              <a:t>Essenz von Unterfranken: Erlabrunn</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1000"/>
              </a:spcAft>
            </a:pPr>
            <a:r>
              <a:rPr lang="de-DE" sz="1800" dirty="0">
                <a:effectLst/>
                <a:latin typeface="Calibri" panose="020F0502020204030204" pitchFamily="34" charset="0"/>
                <a:ea typeface="Calibri" panose="020F0502020204030204" pitchFamily="34" charset="0"/>
                <a:cs typeface="Calibri" panose="020F0502020204030204" pitchFamily="34" charset="0"/>
              </a:rPr>
              <a:t>im 12. Jh. wird München zum ersten Mal urkundlich erwähnt … da hatten wir schon 500 Jahre einen Bischof …</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1000"/>
              </a:spcAft>
            </a:pPr>
            <a:r>
              <a:rPr lang="de-DE" sz="1800" dirty="0">
                <a:effectLst/>
                <a:latin typeface="Calibri" panose="020F0502020204030204" pitchFamily="34" charset="0"/>
                <a:ea typeface="Calibri" panose="020F0502020204030204" pitchFamily="34" charset="0"/>
                <a:cs typeface="Calibri" panose="020F0502020204030204" pitchFamily="34" charset="0"/>
              </a:rPr>
              <a:t> </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1000"/>
              </a:spcAft>
            </a:pPr>
            <a:r>
              <a:rPr lang="de-DE" sz="1800" dirty="0" err="1">
                <a:effectLst/>
                <a:latin typeface="Calibri" panose="020F0502020204030204" pitchFamily="34" charset="0"/>
                <a:ea typeface="Calibri" panose="020F0502020204030204" pitchFamily="34" charset="0"/>
                <a:cs typeface="Calibri" panose="020F0502020204030204" pitchFamily="34" charset="0"/>
              </a:rPr>
              <a:t>Meisnerhof</a:t>
            </a:r>
            <a:r>
              <a:rPr lang="de-DE" sz="1800" dirty="0">
                <a:effectLst/>
                <a:latin typeface="Calibri" panose="020F0502020204030204" pitchFamily="34" charset="0"/>
                <a:ea typeface="Calibri" panose="020F0502020204030204" pitchFamily="34" charset="0"/>
                <a:cs typeface="Calibri" panose="020F0502020204030204" pitchFamily="34" charset="0"/>
              </a:rPr>
              <a:t>: Früher befand sich eine Raststation für Leinenreiter, die Schiffe mainaufwärts zogen.</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1000"/>
              </a:spcAft>
            </a:pPr>
            <a:r>
              <a:rPr lang="de-DE" sz="1800" dirty="0">
                <a:effectLst/>
                <a:latin typeface="Calibri" panose="020F0502020204030204" pitchFamily="34" charset="0"/>
                <a:ea typeface="Calibri" panose="020F0502020204030204" pitchFamily="34" charset="0"/>
                <a:cs typeface="Calibri" panose="020F0502020204030204" pitchFamily="34" charset="0"/>
              </a:rPr>
              <a:t>1520 hat Albrecht Dürer für 22 Pfennig hier übernachtet und gegessen.</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e-DE" dirty="0"/>
          </a:p>
        </p:txBody>
      </p:sp>
      <p:sp>
        <p:nvSpPr>
          <p:cNvPr id="4" name="Foliennummernplatzhalter 3"/>
          <p:cNvSpPr>
            <a:spLocks noGrp="1"/>
          </p:cNvSpPr>
          <p:nvPr>
            <p:ph type="sldNum" sz="quarter" idx="5"/>
          </p:nvPr>
        </p:nvSpPr>
        <p:spPr/>
        <p:txBody>
          <a:bodyPr/>
          <a:lstStyle/>
          <a:p>
            <a:fld id="{C6FBB177-14C2-47C6-B993-47955308B692}" type="slidenum">
              <a:rPr lang="de-DE" smtClean="0"/>
              <a:pPr/>
              <a:t>30</a:t>
            </a:fld>
            <a:endParaRPr lang="de-DE"/>
          </a:p>
        </p:txBody>
      </p:sp>
    </p:spTree>
    <p:extLst>
      <p:ext uri="{BB962C8B-B14F-4D97-AF65-F5344CB8AC3E}">
        <p14:creationId xmlns:p14="http://schemas.microsoft.com/office/powerpoint/2010/main" val="29896096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50000"/>
              </a:lnSpc>
              <a:spcAft>
                <a:spcPts val="1000"/>
              </a:spcAft>
            </a:pPr>
            <a:r>
              <a:rPr lang="de-DE" sz="1800" b="1" dirty="0">
                <a:effectLst/>
                <a:latin typeface="Calibri" panose="020F0502020204030204" pitchFamily="34" charset="0"/>
                <a:ea typeface="Calibri" panose="020F0502020204030204" pitchFamily="34" charset="0"/>
                <a:cs typeface="Calibri" panose="020F0502020204030204" pitchFamily="34" charset="0"/>
              </a:rPr>
              <a:t>Sonntag, 11.6., 10 Uhr; LWG-Versuchsbetrieb </a:t>
            </a:r>
            <a:r>
              <a:rPr lang="de-DE" sz="1800" b="1" dirty="0" err="1">
                <a:effectLst/>
                <a:latin typeface="Calibri" panose="020F0502020204030204" pitchFamily="34" charset="0"/>
                <a:ea typeface="Calibri" panose="020F0502020204030204" pitchFamily="34" charset="0"/>
                <a:cs typeface="Calibri" panose="020F0502020204030204" pitchFamily="34" charset="0"/>
              </a:rPr>
              <a:t>Stutel</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1000"/>
              </a:spcAft>
            </a:pPr>
            <a:r>
              <a:rPr lang="de-DE" sz="1800" dirty="0">
                <a:effectLst/>
                <a:latin typeface="Calibri" panose="020F0502020204030204" pitchFamily="34" charset="0"/>
                <a:ea typeface="Calibri" panose="020F0502020204030204" pitchFamily="34" charset="0"/>
                <a:cs typeface="Calibri" panose="020F0502020204030204" pitchFamily="34" charset="0"/>
              </a:rPr>
              <a:t>Versuchsbetrieb für Obstbau und Gartengehölze "</a:t>
            </a:r>
            <a:r>
              <a:rPr lang="de-DE" sz="1800" dirty="0" err="1">
                <a:effectLst/>
                <a:latin typeface="Calibri" panose="020F0502020204030204" pitchFamily="34" charset="0"/>
                <a:ea typeface="Calibri" panose="020F0502020204030204" pitchFamily="34" charset="0"/>
                <a:cs typeface="Calibri" panose="020F0502020204030204" pitchFamily="34" charset="0"/>
              </a:rPr>
              <a:t>Stutel</a:t>
            </a:r>
            <a:r>
              <a:rPr lang="de-DE" sz="1800" dirty="0">
                <a:effectLst/>
                <a:latin typeface="Calibri" panose="020F0502020204030204" pitchFamily="34" charset="0"/>
                <a:ea typeface="Calibri" panose="020F0502020204030204" pitchFamily="34" charset="0"/>
                <a:cs typeface="Calibri" panose="020F0502020204030204" pitchFamily="34" charset="0"/>
              </a:rPr>
              <a:t>", Thüngersheim</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1000"/>
              </a:spcAft>
            </a:pPr>
            <a:r>
              <a:rPr lang="de-DE" sz="1800" dirty="0">
                <a:effectLst/>
                <a:latin typeface="Calibri" panose="020F0502020204030204" pitchFamily="34" charset="0"/>
                <a:ea typeface="Calibri" panose="020F0502020204030204" pitchFamily="34" charset="0"/>
                <a:cs typeface="Calibri" panose="020F0502020204030204" pitchFamily="34" charset="0"/>
              </a:rPr>
              <a:t>Bayerische Landesanstalt für Weinbau und Gartenbau</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1000"/>
              </a:spcAft>
            </a:pPr>
            <a:r>
              <a:rPr lang="de-DE" sz="1800" dirty="0">
                <a:effectLst/>
                <a:latin typeface="Calibri" panose="020F0502020204030204" pitchFamily="34" charset="0"/>
                <a:ea typeface="Calibri" panose="020F0502020204030204" pitchFamily="34" charset="0"/>
                <a:cs typeface="Calibri" panose="020F0502020204030204" pitchFamily="34" charset="0"/>
              </a:rPr>
              <a:t>Schatten!!!...</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1000"/>
              </a:spcAft>
            </a:pPr>
            <a:r>
              <a:rPr lang="de-DE" sz="1800" dirty="0">
                <a:effectLst/>
                <a:latin typeface="Calibri" panose="020F0502020204030204" pitchFamily="34" charset="0"/>
                <a:ea typeface="Calibri" panose="020F0502020204030204" pitchFamily="34" charset="0"/>
                <a:cs typeface="Calibri" panose="020F0502020204030204" pitchFamily="34" charset="0"/>
              </a:rPr>
              <a:t> </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1000"/>
              </a:spcAft>
            </a:pPr>
            <a:r>
              <a:rPr lang="de-DE" sz="1800" dirty="0">
                <a:effectLst/>
                <a:latin typeface="Calibri" panose="020F0502020204030204" pitchFamily="34" charset="0"/>
                <a:ea typeface="Calibri" panose="020F0502020204030204" pitchFamily="34" charset="0"/>
                <a:cs typeface="Calibri" panose="020F0502020204030204" pitchFamily="34" charset="0"/>
              </a:rPr>
              <a:t>Klimaprobleme: Vegetation beginnt inzwischen durchschnittlich 2 Wochen früher </a:t>
            </a:r>
            <a:r>
              <a:rPr lang="de-DE" sz="1800" dirty="0">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de-DE" sz="1800" dirty="0">
                <a:effectLst/>
                <a:latin typeface="Calibri" panose="020F0502020204030204" pitchFamily="34" charset="0"/>
                <a:ea typeface="Calibri" panose="020F0502020204030204" pitchFamily="34" charset="0"/>
                <a:cs typeface="Calibri" panose="020F0502020204030204" pitchFamily="34" charset="0"/>
              </a:rPr>
              <a:t> Spätfrostprobleme…</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1000"/>
              </a:spcAft>
            </a:pPr>
            <a:r>
              <a:rPr lang="de-DE" sz="1800" dirty="0">
                <a:effectLst/>
                <a:latin typeface="Calibri" panose="020F0502020204030204" pitchFamily="34" charset="0"/>
                <a:ea typeface="Calibri" panose="020F0502020204030204" pitchFamily="34" charset="0"/>
                <a:cs typeface="Calibri" panose="020F0502020204030204" pitchFamily="34" charset="0"/>
              </a:rPr>
              <a:t> </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1000"/>
              </a:spcAft>
            </a:pPr>
            <a:r>
              <a:rPr lang="de-DE" sz="1800" dirty="0">
                <a:effectLst/>
                <a:latin typeface="Calibri" panose="020F0502020204030204" pitchFamily="34" charset="0"/>
                <a:ea typeface="Calibri" panose="020F0502020204030204" pitchFamily="34" charset="0"/>
                <a:cs typeface="Calibri" panose="020F0502020204030204" pitchFamily="34" charset="0"/>
              </a:rPr>
              <a:t>Bodenprobleme: Wenn Baumaschinen um Bäume herum fahren, geht Sauerstoff zurück, CO</a:t>
            </a:r>
            <a:r>
              <a:rPr lang="de-DE" sz="1800" baseline="-25000" dirty="0">
                <a:effectLst/>
                <a:latin typeface="Calibri" panose="020F0502020204030204" pitchFamily="34" charset="0"/>
                <a:ea typeface="Calibri" panose="020F0502020204030204" pitchFamily="34" charset="0"/>
                <a:cs typeface="Calibri" panose="020F0502020204030204" pitchFamily="34" charset="0"/>
              </a:rPr>
              <a:t>2</a:t>
            </a:r>
            <a:r>
              <a:rPr lang="de-DE" sz="1800" dirty="0">
                <a:effectLst/>
                <a:latin typeface="Calibri" panose="020F0502020204030204" pitchFamily="34" charset="0"/>
                <a:ea typeface="Calibri" panose="020F0502020204030204" pitchFamily="34" charset="0"/>
                <a:cs typeface="Calibri" panose="020F0502020204030204" pitchFamily="34" charset="0"/>
              </a:rPr>
              <a:t> geht hoch… Wurzeln sind innerhalb von Tagen kaputt</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1000"/>
              </a:spcAft>
            </a:pPr>
            <a:r>
              <a:rPr lang="de-DE" sz="1800" dirty="0">
                <a:effectLst/>
                <a:latin typeface="Calibri" panose="020F0502020204030204" pitchFamily="34" charset="0"/>
                <a:ea typeface="Calibri" panose="020F0502020204030204" pitchFamily="34" charset="0"/>
                <a:cs typeface="Calibri" panose="020F0502020204030204" pitchFamily="34" charset="0"/>
              </a:rPr>
              <a:t> </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1000"/>
              </a:spcAft>
            </a:pPr>
            <a:r>
              <a:rPr lang="de-DE" sz="1800" dirty="0">
                <a:effectLst/>
                <a:latin typeface="Calibri" panose="020F0502020204030204" pitchFamily="34" charset="0"/>
                <a:ea typeface="Calibri" panose="020F0502020204030204" pitchFamily="34" charset="0"/>
                <a:cs typeface="Calibri" panose="020F0502020204030204" pitchFamily="34" charset="0"/>
              </a:rPr>
              <a:t>Macht den Regenwurm glücklich… hackt den Boden … sammelt jedes Tröpfchen Wasser …</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e-DE" dirty="0"/>
          </a:p>
        </p:txBody>
      </p:sp>
      <p:sp>
        <p:nvSpPr>
          <p:cNvPr id="4" name="Foliennummernplatzhalter 3"/>
          <p:cNvSpPr>
            <a:spLocks noGrp="1"/>
          </p:cNvSpPr>
          <p:nvPr>
            <p:ph type="sldNum" sz="quarter" idx="5"/>
          </p:nvPr>
        </p:nvSpPr>
        <p:spPr/>
        <p:txBody>
          <a:bodyPr/>
          <a:lstStyle/>
          <a:p>
            <a:fld id="{C6FBB177-14C2-47C6-B993-47955308B692}" type="slidenum">
              <a:rPr lang="de-DE" smtClean="0"/>
              <a:pPr/>
              <a:t>32</a:t>
            </a:fld>
            <a:endParaRPr lang="de-DE"/>
          </a:p>
        </p:txBody>
      </p:sp>
    </p:spTree>
    <p:extLst>
      <p:ext uri="{BB962C8B-B14F-4D97-AF65-F5344CB8AC3E}">
        <p14:creationId xmlns:p14="http://schemas.microsoft.com/office/powerpoint/2010/main" val="23920922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50000"/>
              </a:lnSpc>
              <a:spcAft>
                <a:spcPts val="1000"/>
              </a:spcAft>
            </a:pPr>
            <a:r>
              <a:rPr lang="de-DE" sz="1800" dirty="0">
                <a:effectLst/>
                <a:latin typeface="Calibri" panose="020F0502020204030204" pitchFamily="34" charset="0"/>
                <a:ea typeface="Calibri" panose="020F0502020204030204" pitchFamily="34" charset="0"/>
                <a:cs typeface="Calibri" panose="020F0502020204030204" pitchFamily="34" charset="0"/>
              </a:rPr>
              <a:t>Warum sind Äpfel gerade so billig? Äpfel aus Polen wurden früher nach Russland geliefert – jetzt nach Deutschland… Bau bekommt 10 – 15 ct; er bräuchte aber 38 ct …</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1000"/>
              </a:spcAft>
            </a:pPr>
            <a:r>
              <a:rPr lang="de-DE" sz="1800" dirty="0">
                <a:effectLst/>
                <a:latin typeface="Calibri" panose="020F0502020204030204" pitchFamily="34" charset="0"/>
                <a:ea typeface="Calibri" panose="020F0502020204030204" pitchFamily="34" charset="0"/>
                <a:cs typeface="Calibri" panose="020F0502020204030204" pitchFamily="34" charset="0"/>
              </a:rPr>
              <a:t> </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1000"/>
              </a:spcAft>
            </a:pPr>
            <a:r>
              <a:rPr lang="de-DE" sz="1800" dirty="0">
                <a:effectLst/>
                <a:latin typeface="Calibri" panose="020F0502020204030204" pitchFamily="34" charset="0"/>
                <a:ea typeface="Calibri" panose="020F0502020204030204" pitchFamily="34" charset="0"/>
                <a:cs typeface="Calibri" panose="020F0502020204030204" pitchFamily="34" charset="0"/>
              </a:rPr>
              <a:t>Im Versuchsbetrieb </a:t>
            </a:r>
            <a:r>
              <a:rPr lang="de-DE" sz="1800" dirty="0" err="1">
                <a:effectLst/>
                <a:latin typeface="Calibri" panose="020F0502020204030204" pitchFamily="34" charset="0"/>
                <a:ea typeface="Calibri" panose="020F0502020204030204" pitchFamily="34" charset="0"/>
                <a:cs typeface="Calibri" panose="020F0502020204030204" pitchFamily="34" charset="0"/>
              </a:rPr>
              <a:t>Stutel</a:t>
            </a:r>
            <a:r>
              <a:rPr lang="de-DE" sz="1800" dirty="0">
                <a:effectLst/>
                <a:latin typeface="Calibri" panose="020F0502020204030204" pitchFamily="34" charset="0"/>
                <a:ea typeface="Calibri" panose="020F0502020204030204" pitchFamily="34" charset="0"/>
                <a:cs typeface="Calibri" panose="020F0502020204030204" pitchFamily="34" charset="0"/>
              </a:rPr>
              <a:t> wurden auf einer Fläche von 2 ha 160 verschiedene Baumarten gepflanzt und ihre Entwicklung beobachtet </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1000"/>
              </a:spcAft>
            </a:pPr>
            <a:r>
              <a:rPr lang="de-DE"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Es handelt sich bei dem Versuchsbetrieb nicht um einen Stadtstandort – aber um eine Weinberg-Lage in einer der trockensten Regionen Bayerns.</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1000"/>
              </a:spcAft>
            </a:pPr>
            <a:r>
              <a:rPr lang="de-DE"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450 l / m² / Jahr … bei uns: 800 l / m² / Jahr</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1000"/>
              </a:spcAft>
            </a:pPr>
            <a:r>
              <a:rPr lang="de-DE"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de-DE"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Wasser als wichtigstes Thema für die Zukunft</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1000"/>
              </a:spcAft>
            </a:pPr>
            <a:r>
              <a:rPr lang="de-DE" sz="1800" dirty="0">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de-DE" sz="1800" dirty="0">
                <a:effectLst/>
                <a:latin typeface="Calibri" panose="020F0502020204030204" pitchFamily="34" charset="0"/>
                <a:ea typeface="Calibri" panose="020F0502020204030204" pitchFamily="34" charset="0"/>
                <a:cs typeface="Calibri" panose="020F0502020204030204" pitchFamily="34" charset="0"/>
              </a:rPr>
              <a:t> </a:t>
            </a:r>
            <a:r>
              <a:rPr lang="de-DE" sz="1800" dirty="0" err="1">
                <a:effectLst/>
                <a:latin typeface="Calibri" panose="020F0502020204030204" pitchFamily="34" charset="0"/>
                <a:ea typeface="Calibri" panose="020F0502020204030204" pitchFamily="34" charset="0"/>
                <a:cs typeface="Calibri" panose="020F0502020204030204" pitchFamily="34" charset="0"/>
              </a:rPr>
              <a:t>Waldarium</a:t>
            </a:r>
            <a:r>
              <a:rPr lang="de-DE" sz="1800" dirty="0">
                <a:effectLst/>
                <a:latin typeface="Calibri" panose="020F0502020204030204" pitchFamily="34" charset="0"/>
                <a:ea typeface="Calibri" panose="020F0502020204030204" pitchFamily="34" charset="0"/>
                <a:cs typeface="Calibri" panose="020F0502020204030204" pitchFamily="34" charset="0"/>
              </a:rPr>
              <a:t>: für Stadtplaner…links Europa / Asien, rechts Amerika (erstes und zweites Jahr gewässert … jetzt müssen sie alleine zurechtkommen…) </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r>
              <a:rPr lang="de-DE" sz="1800" dirty="0">
                <a:effectLst/>
                <a:latin typeface="Calibri" panose="020F0502020204030204" pitchFamily="34" charset="0"/>
                <a:ea typeface="Calibri" panose="020F0502020204030204" pitchFamily="34" charset="0"/>
              </a:rPr>
              <a:t>größte Sammlung von „Klimabäumen“ </a:t>
            </a:r>
            <a:endParaRPr lang="de-DE" dirty="0"/>
          </a:p>
        </p:txBody>
      </p:sp>
      <p:sp>
        <p:nvSpPr>
          <p:cNvPr id="4" name="Foliennummernplatzhalter 3"/>
          <p:cNvSpPr>
            <a:spLocks noGrp="1"/>
          </p:cNvSpPr>
          <p:nvPr>
            <p:ph type="sldNum" sz="quarter" idx="5"/>
          </p:nvPr>
        </p:nvSpPr>
        <p:spPr/>
        <p:txBody>
          <a:bodyPr/>
          <a:lstStyle/>
          <a:p>
            <a:fld id="{C6FBB177-14C2-47C6-B993-47955308B692}" type="slidenum">
              <a:rPr lang="de-DE" smtClean="0"/>
              <a:pPr/>
              <a:t>33</a:t>
            </a:fld>
            <a:endParaRPr lang="de-DE"/>
          </a:p>
        </p:txBody>
      </p:sp>
    </p:spTree>
    <p:extLst>
      <p:ext uri="{BB962C8B-B14F-4D97-AF65-F5344CB8AC3E}">
        <p14:creationId xmlns:p14="http://schemas.microsoft.com/office/powerpoint/2010/main" val="34926320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50000"/>
              </a:lnSpc>
              <a:spcAft>
                <a:spcPts val="1000"/>
              </a:spcAft>
            </a:pPr>
            <a:r>
              <a:rPr lang="de-DE" sz="1800" b="1" dirty="0">
                <a:effectLst/>
                <a:latin typeface="Calibri" panose="020F0502020204030204" pitchFamily="34" charset="0"/>
                <a:ea typeface="Calibri" panose="020F0502020204030204" pitchFamily="34" charset="0"/>
                <a:cs typeface="Calibri" panose="020F0502020204030204" pitchFamily="34" charset="0"/>
              </a:rPr>
              <a:t>Mittagessen bei der „</a:t>
            </a:r>
            <a:r>
              <a:rPr lang="de-DE" sz="1800" b="1" dirty="0" err="1">
                <a:effectLst/>
                <a:latin typeface="Calibri" panose="020F0502020204030204" pitchFamily="34" charset="0"/>
                <a:ea typeface="Calibri" panose="020F0502020204030204" pitchFamily="34" charset="0"/>
                <a:cs typeface="Calibri" panose="020F0502020204030204" pitchFamily="34" charset="0"/>
              </a:rPr>
              <a:t>Fischerbärbel</a:t>
            </a:r>
            <a:r>
              <a:rPr lang="de-DE" sz="1800" b="1" dirty="0">
                <a:effectLst/>
                <a:latin typeface="Calibri" panose="020F0502020204030204" pitchFamily="34" charset="0"/>
                <a:ea typeface="Calibri" panose="020F0502020204030204" pitchFamily="34" charset="0"/>
                <a:cs typeface="Calibri" panose="020F0502020204030204" pitchFamily="34" charset="0"/>
              </a:rPr>
              <a:t>“ in Veitshöchheim</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1000"/>
              </a:spcAft>
            </a:pPr>
            <a:r>
              <a:rPr lang="de-DE" sz="1800" dirty="0">
                <a:effectLst/>
                <a:latin typeface="Calibri" panose="020F0502020204030204" pitchFamily="34" charset="0"/>
                <a:ea typeface="Calibri" panose="020F0502020204030204" pitchFamily="34" charset="0"/>
                <a:cs typeface="Calibri" panose="020F0502020204030204" pitchFamily="34" charset="0"/>
              </a:rPr>
              <a:t>danach Heimfahrt</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1000"/>
              </a:spcAft>
            </a:pPr>
            <a:r>
              <a:rPr lang="de-DE" sz="1800" dirty="0">
                <a:effectLst/>
                <a:latin typeface="Calibri" panose="020F0502020204030204" pitchFamily="34" charset="0"/>
                <a:ea typeface="Calibri" panose="020F0502020204030204" pitchFamily="34" charset="0"/>
                <a:cs typeface="Calibri" panose="020F0502020204030204" pitchFamily="34" charset="0"/>
              </a:rPr>
              <a:t>Vielen Dank an</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1000"/>
              </a:spcAft>
            </a:pPr>
            <a:r>
              <a:rPr lang="de-DE" sz="1800" dirty="0">
                <a:effectLst/>
                <a:latin typeface="Calibri" panose="020F0502020204030204" pitchFamily="34" charset="0"/>
                <a:ea typeface="Calibri" panose="020F0502020204030204" pitchFamily="34" charset="0"/>
                <a:cs typeface="Calibri" panose="020F0502020204030204" pitchFamily="34" charset="0"/>
              </a:rPr>
              <a:t>Renate und Jürgen Höhler</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1000"/>
              </a:spcAft>
            </a:pPr>
            <a:r>
              <a:rPr lang="de-DE" sz="1800" dirty="0">
                <a:effectLst/>
                <a:latin typeface="Calibri" panose="020F0502020204030204" pitchFamily="34" charset="0"/>
                <a:ea typeface="Calibri" panose="020F0502020204030204" pitchFamily="34" charset="0"/>
                <a:cs typeface="Calibri" panose="020F0502020204030204" pitchFamily="34" charset="0"/>
              </a:rPr>
              <a:t> </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e-DE" dirty="0"/>
          </a:p>
        </p:txBody>
      </p:sp>
      <p:sp>
        <p:nvSpPr>
          <p:cNvPr id="4" name="Foliennummernplatzhalter 3"/>
          <p:cNvSpPr>
            <a:spLocks noGrp="1"/>
          </p:cNvSpPr>
          <p:nvPr>
            <p:ph type="sldNum" sz="quarter" idx="5"/>
          </p:nvPr>
        </p:nvSpPr>
        <p:spPr/>
        <p:txBody>
          <a:bodyPr/>
          <a:lstStyle/>
          <a:p>
            <a:fld id="{C6FBB177-14C2-47C6-B993-47955308B692}" type="slidenum">
              <a:rPr lang="de-DE" smtClean="0"/>
              <a:pPr/>
              <a:t>35</a:t>
            </a:fld>
            <a:endParaRPr lang="de-DE"/>
          </a:p>
        </p:txBody>
      </p:sp>
    </p:spTree>
    <p:extLst>
      <p:ext uri="{BB962C8B-B14F-4D97-AF65-F5344CB8AC3E}">
        <p14:creationId xmlns:p14="http://schemas.microsoft.com/office/powerpoint/2010/main" val="2600906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50000"/>
              </a:lnSpc>
              <a:spcAft>
                <a:spcPts val="1000"/>
              </a:spcAft>
            </a:pPr>
            <a:r>
              <a:rPr lang="de-DE" sz="1800" b="1" dirty="0">
                <a:effectLst/>
                <a:latin typeface="Calibri" panose="020F0502020204030204" pitchFamily="34" charset="0"/>
                <a:ea typeface="Calibri" panose="020F0502020204030204" pitchFamily="34" charset="0"/>
                <a:cs typeface="Calibri" panose="020F0502020204030204" pitchFamily="34" charset="0"/>
              </a:rPr>
              <a:t>1. Station: </a:t>
            </a:r>
            <a:r>
              <a:rPr lang="de-DE" sz="1800" b="1" dirty="0" err="1">
                <a:effectLst/>
                <a:latin typeface="Calibri" panose="020F0502020204030204" pitchFamily="34" charset="0"/>
                <a:ea typeface="Calibri" panose="020F0502020204030204" pitchFamily="34" charset="0"/>
                <a:cs typeface="Calibri" panose="020F0502020204030204" pitchFamily="34" charset="0"/>
              </a:rPr>
              <a:t>Trossinger</a:t>
            </a:r>
            <a:r>
              <a:rPr lang="de-DE" sz="1800" b="1" dirty="0">
                <a:effectLst/>
                <a:latin typeface="Calibri" panose="020F0502020204030204" pitchFamily="34" charset="0"/>
                <a:ea typeface="Calibri" panose="020F0502020204030204" pitchFamily="34" charset="0"/>
                <a:cs typeface="Calibri" panose="020F0502020204030204" pitchFamily="34" charset="0"/>
              </a:rPr>
              <a:t> Morgensupp</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1000"/>
              </a:spcAft>
            </a:pPr>
            <a:r>
              <a:rPr lang="de-DE" sz="1800" dirty="0">
                <a:effectLst/>
                <a:latin typeface="Calibri" panose="020F0502020204030204" pitchFamily="34" charset="0"/>
                <a:ea typeface="Calibri" panose="020F0502020204030204" pitchFamily="34" charset="0"/>
                <a:cs typeface="Calibri" panose="020F0502020204030204" pitchFamily="34" charset="0"/>
              </a:rPr>
              <a:t>Wetter besser als letztes Jahr</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1000"/>
              </a:spcAft>
            </a:pPr>
            <a:r>
              <a:rPr lang="de-DE" sz="1800" dirty="0">
                <a:effectLst/>
                <a:latin typeface="Calibri" panose="020F0502020204030204" pitchFamily="34" charset="0"/>
                <a:ea typeface="Calibri" panose="020F0502020204030204" pitchFamily="34" charset="0"/>
                <a:cs typeface="Calibri" panose="020F0502020204030204" pitchFamily="34" charset="0"/>
              </a:rPr>
              <a:t>Die Stimmung war bestens und der Zopf war schnell sehr stark reduziert</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1000"/>
              </a:spcAft>
            </a:pPr>
            <a:r>
              <a:rPr lang="de-DE" sz="1800" dirty="0">
                <a:effectLst/>
                <a:latin typeface="Calibri" panose="020F0502020204030204" pitchFamily="34" charset="0"/>
                <a:ea typeface="Calibri" panose="020F0502020204030204" pitchFamily="34" charset="0"/>
                <a:cs typeface="Calibri" panose="020F0502020204030204" pitchFamily="34" charset="0"/>
              </a:rPr>
              <a:t>Vielen Dank an</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1000"/>
              </a:spcAft>
            </a:pPr>
            <a:r>
              <a:rPr lang="de-DE" sz="1800" dirty="0">
                <a:effectLst/>
                <a:latin typeface="Calibri" panose="020F0502020204030204" pitchFamily="34" charset="0"/>
                <a:ea typeface="Calibri" panose="020F0502020204030204" pitchFamily="34" charset="0"/>
                <a:cs typeface="Calibri" panose="020F0502020204030204" pitchFamily="34" charset="0"/>
              </a:rPr>
              <a:t>Renate und Willi Faller</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e-DE" dirty="0"/>
          </a:p>
        </p:txBody>
      </p:sp>
      <p:sp>
        <p:nvSpPr>
          <p:cNvPr id="4" name="Foliennummernplatzhalter 3"/>
          <p:cNvSpPr>
            <a:spLocks noGrp="1"/>
          </p:cNvSpPr>
          <p:nvPr>
            <p:ph type="sldNum" sz="quarter" idx="5"/>
          </p:nvPr>
        </p:nvSpPr>
        <p:spPr/>
        <p:txBody>
          <a:bodyPr/>
          <a:lstStyle/>
          <a:p>
            <a:fld id="{C6FBB177-14C2-47C6-B993-47955308B692}" type="slidenum">
              <a:rPr lang="de-DE" smtClean="0"/>
              <a:pPr/>
              <a:t>4</a:t>
            </a:fld>
            <a:endParaRPr lang="de-DE"/>
          </a:p>
        </p:txBody>
      </p:sp>
    </p:spTree>
    <p:extLst>
      <p:ext uri="{BB962C8B-B14F-4D97-AF65-F5344CB8AC3E}">
        <p14:creationId xmlns:p14="http://schemas.microsoft.com/office/powerpoint/2010/main" val="39797011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C6FBB177-14C2-47C6-B993-47955308B692}" type="slidenum">
              <a:rPr lang="de-DE" smtClean="0"/>
              <a:pPr/>
              <a:t>5</a:t>
            </a:fld>
            <a:endParaRPr lang="de-DE"/>
          </a:p>
        </p:txBody>
      </p:sp>
    </p:spTree>
    <p:extLst>
      <p:ext uri="{BB962C8B-B14F-4D97-AF65-F5344CB8AC3E}">
        <p14:creationId xmlns:p14="http://schemas.microsoft.com/office/powerpoint/2010/main" val="21212047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50000"/>
              </a:lnSpc>
              <a:spcAft>
                <a:spcPts val="1000"/>
              </a:spcAft>
            </a:pPr>
            <a:r>
              <a:rPr lang="de-DE" sz="1800" b="1" dirty="0">
                <a:effectLst/>
                <a:latin typeface="Calibri" panose="020F0502020204030204" pitchFamily="34" charset="0"/>
                <a:ea typeface="Calibri" panose="020F0502020204030204" pitchFamily="34" charset="0"/>
                <a:cs typeface="Calibri" panose="020F0502020204030204" pitchFamily="34" charset="0"/>
              </a:rPr>
              <a:t>10.30 Uhr Landschaftspark „Hof </a:t>
            </a:r>
            <a:r>
              <a:rPr lang="de-DE" sz="1800" b="1" dirty="0" err="1">
                <a:effectLst/>
                <a:latin typeface="Calibri" panose="020F0502020204030204" pitchFamily="34" charset="0"/>
                <a:ea typeface="Calibri" panose="020F0502020204030204" pitchFamily="34" charset="0"/>
                <a:cs typeface="Calibri" panose="020F0502020204030204" pitchFamily="34" charset="0"/>
              </a:rPr>
              <a:t>Zellesmühle</a:t>
            </a:r>
            <a:r>
              <a:rPr lang="de-DE" sz="1800" b="1" dirty="0">
                <a:effectLst/>
                <a:latin typeface="Calibri" panose="020F0502020204030204" pitchFamily="34" charset="0"/>
                <a:ea typeface="Calibri" panose="020F0502020204030204" pitchFamily="34" charset="0"/>
                <a:cs typeface="Calibri" panose="020F0502020204030204" pitchFamily="34" charset="0"/>
              </a:rPr>
              <a:t>“, Weigenheim-Reusch</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1000"/>
              </a:spcAft>
            </a:pPr>
            <a:r>
              <a:rPr lang="de-DE" sz="1800" dirty="0">
                <a:effectLst/>
                <a:latin typeface="Calibri" panose="020F0502020204030204" pitchFamily="34" charset="0"/>
                <a:ea typeface="Calibri" panose="020F0502020204030204" pitchFamily="34" charset="0"/>
                <a:cs typeface="Calibri" panose="020F0502020204030204" pitchFamily="34" charset="0"/>
              </a:rPr>
              <a:t>Dr. Herrmann; 93 J., geb. In Stuttgart – Degerloch</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marL="447675">
              <a:lnSpc>
                <a:spcPct val="150000"/>
              </a:lnSpc>
            </a:pPr>
            <a:r>
              <a:rPr lang="de-DE" sz="1800" dirty="0">
                <a:solidFill>
                  <a:srgbClr val="000000"/>
                </a:solidFill>
                <a:effectLst/>
                <a:latin typeface="Calibri" panose="020F0502020204030204" pitchFamily="34" charset="0"/>
                <a:ea typeface="Times New Roman" panose="02020603050405020304" pitchFamily="18" charset="0"/>
              </a:rPr>
              <a:t>Eine barocke Mühle an der </a:t>
            </a:r>
            <a:r>
              <a:rPr lang="de-DE" sz="1800" dirty="0" err="1">
                <a:solidFill>
                  <a:srgbClr val="000000"/>
                </a:solidFill>
                <a:effectLst/>
                <a:latin typeface="Calibri" panose="020F0502020204030204" pitchFamily="34" charset="0"/>
                <a:ea typeface="Times New Roman" panose="02020603050405020304" pitchFamily="18" charset="0"/>
              </a:rPr>
              <a:t>Iff</a:t>
            </a:r>
            <a:r>
              <a:rPr lang="de-DE" sz="1800" dirty="0">
                <a:solidFill>
                  <a:srgbClr val="000000"/>
                </a:solidFill>
                <a:effectLst/>
                <a:latin typeface="Calibri" panose="020F0502020204030204" pitchFamily="34" charset="0"/>
                <a:ea typeface="Times New Roman" panose="02020603050405020304" pitchFamily="18" charset="0"/>
              </a:rPr>
              <a:t> ist die Wiege unseres Landschaftsparks. Mit Feingespür, gärtnerischem Know-how und Geschick ist in 40 Jahren aus 4 Hektar Ackerland ein großzügiger Park rund um die restaurierte </a:t>
            </a:r>
            <a:r>
              <a:rPr lang="de-DE" sz="1800" dirty="0" err="1">
                <a:solidFill>
                  <a:srgbClr val="000000"/>
                </a:solidFill>
                <a:effectLst/>
                <a:latin typeface="Calibri" panose="020F0502020204030204" pitchFamily="34" charset="0"/>
                <a:ea typeface="Times New Roman" panose="02020603050405020304" pitchFamily="18" charset="0"/>
              </a:rPr>
              <a:t>Zellesmühle</a:t>
            </a:r>
            <a:r>
              <a:rPr lang="de-DE" sz="1800" dirty="0">
                <a:solidFill>
                  <a:srgbClr val="000000"/>
                </a:solidFill>
                <a:effectLst/>
                <a:latin typeface="Calibri" panose="020F0502020204030204" pitchFamily="34" charset="0"/>
                <a:ea typeface="Times New Roman" panose="02020603050405020304" pitchFamily="18" charset="0"/>
              </a:rPr>
              <a:t> entstanden.</a:t>
            </a:r>
            <a:endParaRPr lang="de-DE" sz="1800" dirty="0">
              <a:effectLst/>
              <a:latin typeface="Times New Roman" panose="02020603050405020304" pitchFamily="18" charset="0"/>
              <a:ea typeface="Times New Roman" panose="02020603050405020304" pitchFamily="18" charset="0"/>
            </a:endParaRPr>
          </a:p>
          <a:p>
            <a:pPr marL="447675">
              <a:lnSpc>
                <a:spcPct val="150000"/>
              </a:lnSpc>
            </a:pPr>
            <a:r>
              <a:rPr lang="de-DE" sz="1800" dirty="0">
                <a:solidFill>
                  <a:srgbClr val="000000"/>
                </a:solidFill>
                <a:effectLst/>
                <a:latin typeface="Calibri" panose="020F0502020204030204" pitchFamily="34" charset="0"/>
                <a:ea typeface="Times New Roman" panose="02020603050405020304" pitchFamily="18" charset="0"/>
              </a:rPr>
              <a:t>Eine gelungene Mischung aus Garten und Park, aus fränkischer Landschaft und englischer Gartenarchitektur, die Besuchern immer wieder überraschende Blickachsen und Gartenräume erschließt. Sei es das Badehaus am See, das Kakteenhaus, der Küchengarten oder die mediterrane Wassertreppe.</a:t>
            </a:r>
            <a:endParaRPr lang="de-DE" sz="1800" dirty="0">
              <a:effectLst/>
              <a:latin typeface="Times New Roman" panose="02020603050405020304" pitchFamily="18" charset="0"/>
              <a:ea typeface="Times New Roman" panose="02020603050405020304" pitchFamily="18" charset="0"/>
            </a:endParaRPr>
          </a:p>
          <a:p>
            <a:pPr>
              <a:lnSpc>
                <a:spcPct val="150000"/>
              </a:lnSpc>
              <a:spcAft>
                <a:spcPts val="1000"/>
              </a:spcAft>
            </a:pPr>
            <a:r>
              <a:rPr lang="de-DE" sz="1800" dirty="0">
                <a:effectLst/>
                <a:latin typeface="Calibri" panose="020F0502020204030204" pitchFamily="34" charset="0"/>
                <a:ea typeface="Calibri" panose="020F0502020204030204" pitchFamily="34" charset="0"/>
                <a:cs typeface="Calibri" panose="020F0502020204030204" pitchFamily="34" charset="0"/>
              </a:rPr>
              <a:t>Die Mühle wurde wohl um 1970 erworben</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1000"/>
              </a:spcAft>
            </a:pPr>
            <a:r>
              <a:rPr lang="de-DE" sz="1800" dirty="0">
                <a:effectLst/>
                <a:latin typeface="Calibri" panose="020F0502020204030204" pitchFamily="34" charset="0"/>
                <a:ea typeface="Calibri" panose="020F0502020204030204" pitchFamily="34" charset="0"/>
                <a:cs typeface="Calibri" panose="020F0502020204030204" pitchFamily="34" charset="0"/>
              </a:rPr>
              <a:t>erste Renovierungen: 1972 / Neubau (Erweiterung) : 1986</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e-DE" dirty="0"/>
          </a:p>
        </p:txBody>
      </p:sp>
      <p:sp>
        <p:nvSpPr>
          <p:cNvPr id="4" name="Foliennummernplatzhalter 3"/>
          <p:cNvSpPr>
            <a:spLocks noGrp="1"/>
          </p:cNvSpPr>
          <p:nvPr>
            <p:ph type="sldNum" sz="quarter" idx="5"/>
          </p:nvPr>
        </p:nvSpPr>
        <p:spPr/>
        <p:txBody>
          <a:bodyPr/>
          <a:lstStyle/>
          <a:p>
            <a:fld id="{C6FBB177-14C2-47C6-B993-47955308B692}" type="slidenum">
              <a:rPr lang="de-DE" smtClean="0"/>
              <a:pPr/>
              <a:t>6</a:t>
            </a:fld>
            <a:endParaRPr lang="de-DE"/>
          </a:p>
        </p:txBody>
      </p:sp>
    </p:spTree>
    <p:extLst>
      <p:ext uri="{BB962C8B-B14F-4D97-AF65-F5344CB8AC3E}">
        <p14:creationId xmlns:p14="http://schemas.microsoft.com/office/powerpoint/2010/main" val="2391682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50000"/>
              </a:lnSpc>
              <a:spcAft>
                <a:spcPts val="1000"/>
              </a:spcAft>
            </a:pPr>
            <a:r>
              <a:rPr lang="de-DE" sz="1800" dirty="0">
                <a:effectLst/>
                <a:latin typeface="Calibri" panose="020F0502020204030204" pitchFamily="34" charset="0"/>
                <a:ea typeface="Calibri" panose="020F0502020204030204" pitchFamily="34" charset="0"/>
                <a:cs typeface="Calibri" panose="020F0502020204030204" pitchFamily="34" charset="0"/>
              </a:rPr>
              <a:t>Beginn der Baumschule im Herbst 1986; </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1000"/>
              </a:spcAft>
            </a:pPr>
            <a:r>
              <a:rPr lang="de-DE" sz="1800" dirty="0">
                <a:effectLst/>
                <a:latin typeface="Calibri" panose="020F0502020204030204" pitchFamily="34" charset="0"/>
                <a:ea typeface="Calibri" panose="020F0502020204030204" pitchFamily="34" charset="0"/>
                <a:cs typeface="Calibri" panose="020F0502020204030204" pitchFamily="34" charset="0"/>
              </a:rPr>
              <a:t>erste </a:t>
            </a:r>
            <a:r>
              <a:rPr lang="de-DE" sz="1800" dirty="0" err="1">
                <a:effectLst/>
                <a:latin typeface="Calibri" panose="020F0502020204030204" pitchFamily="34" charset="0"/>
                <a:ea typeface="Calibri" panose="020F0502020204030204" pitchFamily="34" charset="0"/>
                <a:cs typeface="Calibri" panose="020F0502020204030204" pitchFamily="34" charset="0"/>
              </a:rPr>
              <a:t>Aufpflanzungen</a:t>
            </a:r>
            <a:r>
              <a:rPr lang="de-DE" sz="1800" dirty="0">
                <a:effectLst/>
                <a:latin typeface="Calibri" panose="020F0502020204030204" pitchFamily="34" charset="0"/>
                <a:ea typeface="Calibri" panose="020F0502020204030204" pitchFamily="34" charset="0"/>
                <a:cs typeface="Calibri" panose="020F0502020204030204" pitchFamily="34" charset="0"/>
              </a:rPr>
              <a:t> zunächst nur an Wochenenden</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1000"/>
              </a:spcAft>
            </a:pPr>
            <a:r>
              <a:rPr lang="de-DE" sz="1800" dirty="0">
                <a:effectLst/>
                <a:latin typeface="Calibri" panose="020F0502020204030204" pitchFamily="34" charset="0"/>
                <a:ea typeface="Calibri" panose="020F0502020204030204" pitchFamily="34" charset="0"/>
                <a:cs typeface="Calibri" panose="020F0502020204030204" pitchFamily="34" charset="0"/>
              </a:rPr>
              <a:t>Der Betriebsleiter, Herr Schwemmer (seit 1995) erwartete uns bereits </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1000"/>
              </a:spcAft>
            </a:pPr>
            <a:r>
              <a:rPr lang="de-DE" sz="1800" dirty="0">
                <a:effectLst/>
                <a:latin typeface="Calibri" panose="020F0502020204030204" pitchFamily="34" charset="0"/>
                <a:ea typeface="Calibri" panose="020F0502020204030204" pitchFamily="34" charset="0"/>
                <a:cs typeface="Calibri" panose="020F0502020204030204" pitchFamily="34" charset="0"/>
              </a:rPr>
              <a:t>34 Vogelarten</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1000"/>
              </a:spcAft>
            </a:pPr>
            <a:r>
              <a:rPr lang="de-DE" sz="1800" dirty="0">
                <a:effectLst/>
                <a:latin typeface="Calibri" panose="020F0502020204030204" pitchFamily="34" charset="0"/>
                <a:ea typeface="Calibri" panose="020F0502020204030204" pitchFamily="34" charset="0"/>
                <a:cs typeface="Calibri" panose="020F0502020204030204" pitchFamily="34" charset="0"/>
              </a:rPr>
              <a:t>69 Sorten Tafeltrauben</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1000"/>
              </a:spcAft>
            </a:pPr>
            <a:r>
              <a:rPr lang="de-DE" sz="1800" dirty="0">
                <a:effectLst/>
                <a:latin typeface="Calibri" panose="020F0502020204030204" pitchFamily="34" charset="0"/>
                <a:ea typeface="Calibri" panose="020F0502020204030204" pitchFamily="34" charset="0"/>
                <a:cs typeface="Calibri" panose="020F0502020204030204" pitchFamily="34" charset="0"/>
              </a:rPr>
              <a:t>Hist. Weinsorten (auch aus Luthers Zeiten)</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1000"/>
              </a:spcAft>
            </a:pPr>
            <a:r>
              <a:rPr lang="de-DE" sz="1800" dirty="0">
                <a:effectLst/>
                <a:latin typeface="Calibri" panose="020F0502020204030204" pitchFamily="34" charset="0"/>
                <a:ea typeface="Calibri" panose="020F0502020204030204" pitchFamily="34" charset="0"/>
                <a:cs typeface="Calibri" panose="020F0502020204030204" pitchFamily="34" charset="0"/>
              </a:rPr>
              <a:t>Lavendel</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1000"/>
              </a:spcAft>
            </a:pPr>
            <a:r>
              <a:rPr lang="de-DE" sz="1800" dirty="0">
                <a:effectLst/>
                <a:latin typeface="Calibri" panose="020F0502020204030204" pitchFamily="34" charset="0"/>
                <a:ea typeface="Calibri" panose="020F0502020204030204" pitchFamily="34" charset="0"/>
                <a:cs typeface="Calibri" panose="020F0502020204030204" pitchFamily="34" charset="0"/>
              </a:rPr>
              <a:t>Schatten im Park; und am Glashaus wurde dankbar angenommen</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e-DE" dirty="0"/>
          </a:p>
        </p:txBody>
      </p:sp>
      <p:sp>
        <p:nvSpPr>
          <p:cNvPr id="4" name="Foliennummernplatzhalter 3"/>
          <p:cNvSpPr>
            <a:spLocks noGrp="1"/>
          </p:cNvSpPr>
          <p:nvPr>
            <p:ph type="sldNum" sz="quarter" idx="5"/>
          </p:nvPr>
        </p:nvSpPr>
        <p:spPr/>
        <p:txBody>
          <a:bodyPr/>
          <a:lstStyle/>
          <a:p>
            <a:fld id="{C6FBB177-14C2-47C6-B993-47955308B692}" type="slidenum">
              <a:rPr lang="de-DE" smtClean="0"/>
              <a:pPr/>
              <a:t>8</a:t>
            </a:fld>
            <a:endParaRPr lang="de-DE"/>
          </a:p>
        </p:txBody>
      </p:sp>
    </p:spTree>
    <p:extLst>
      <p:ext uri="{BB962C8B-B14F-4D97-AF65-F5344CB8AC3E}">
        <p14:creationId xmlns:p14="http://schemas.microsoft.com/office/powerpoint/2010/main" val="35021610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50000"/>
              </a:lnSpc>
              <a:spcAft>
                <a:spcPts val="1000"/>
              </a:spcAft>
            </a:pPr>
            <a:r>
              <a:rPr lang="de-DE" sz="1800" b="1" dirty="0">
                <a:effectLst/>
                <a:latin typeface="Calibri" panose="020F0502020204030204" pitchFamily="34" charset="0"/>
                <a:ea typeface="Calibri" panose="020F0502020204030204" pitchFamily="34" charset="0"/>
                <a:cs typeface="Calibri" panose="020F0502020204030204" pitchFamily="34" charset="0"/>
              </a:rPr>
              <a:t>Gegen 13 Uhr Mittagessen im Fränkischen Hof in Marktbreit</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1000"/>
              </a:spcAft>
            </a:pPr>
            <a:r>
              <a:rPr lang="de-DE" sz="1800" dirty="0">
                <a:effectLst/>
                <a:latin typeface="Calibri" panose="020F0502020204030204" pitchFamily="34" charset="0"/>
                <a:ea typeface="Calibri" panose="020F0502020204030204" pitchFamily="34" charset="0"/>
                <a:cs typeface="Calibri" panose="020F0502020204030204" pitchFamily="34" charset="0"/>
              </a:rPr>
              <a:t>Sehr schöner Biergarten</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1000"/>
              </a:spcAft>
            </a:pPr>
            <a:r>
              <a:rPr lang="de-DE" sz="1800" dirty="0">
                <a:effectLst/>
                <a:latin typeface="Calibri" panose="020F0502020204030204" pitchFamily="34" charset="0"/>
                <a:ea typeface="Calibri" panose="020F0502020204030204" pitchFamily="34" charset="0"/>
                <a:cs typeface="Calibri" panose="020F0502020204030204" pitchFamily="34" charset="0"/>
              </a:rPr>
              <a:t>Interessante Deko</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1000"/>
              </a:spcAft>
            </a:pPr>
            <a:r>
              <a:rPr lang="de-DE" sz="1800" dirty="0">
                <a:effectLst/>
                <a:latin typeface="Calibri" panose="020F0502020204030204" pitchFamily="34" charset="0"/>
                <a:ea typeface="Calibri" panose="020F0502020204030204" pitchFamily="34" charset="0"/>
                <a:cs typeface="Calibri" panose="020F0502020204030204" pitchFamily="34" charset="0"/>
              </a:rPr>
              <a:t>Interessante Bedienung</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e-DE" dirty="0"/>
          </a:p>
        </p:txBody>
      </p:sp>
      <p:sp>
        <p:nvSpPr>
          <p:cNvPr id="4" name="Foliennummernplatzhalter 3"/>
          <p:cNvSpPr>
            <a:spLocks noGrp="1"/>
          </p:cNvSpPr>
          <p:nvPr>
            <p:ph type="sldNum" sz="quarter" idx="5"/>
          </p:nvPr>
        </p:nvSpPr>
        <p:spPr/>
        <p:txBody>
          <a:bodyPr/>
          <a:lstStyle/>
          <a:p>
            <a:fld id="{C6FBB177-14C2-47C6-B993-47955308B692}" type="slidenum">
              <a:rPr lang="de-DE" smtClean="0"/>
              <a:pPr/>
              <a:t>13</a:t>
            </a:fld>
            <a:endParaRPr lang="de-DE"/>
          </a:p>
        </p:txBody>
      </p:sp>
    </p:spTree>
    <p:extLst>
      <p:ext uri="{BB962C8B-B14F-4D97-AF65-F5344CB8AC3E}">
        <p14:creationId xmlns:p14="http://schemas.microsoft.com/office/powerpoint/2010/main" val="22823691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50000"/>
              </a:lnSpc>
              <a:spcAft>
                <a:spcPts val="1000"/>
              </a:spcAft>
            </a:pPr>
            <a:r>
              <a:rPr lang="de-DE" sz="1800" dirty="0">
                <a:effectLst/>
                <a:latin typeface="Calibri" panose="020F0502020204030204" pitchFamily="34" charset="0"/>
                <a:ea typeface="Calibri" panose="020F0502020204030204" pitchFamily="34" charset="0"/>
                <a:cs typeface="Calibri" panose="020F0502020204030204" pitchFamily="34" charset="0"/>
              </a:rPr>
              <a:t>Geplant: 14.30 Uhr Besuch des romantischen </a:t>
            </a:r>
            <a:r>
              <a:rPr lang="de-DE" sz="1800" b="1" dirty="0">
                <a:effectLst/>
                <a:latin typeface="Calibri" panose="020F0502020204030204" pitchFamily="34" charset="0"/>
                <a:ea typeface="Calibri" panose="020F0502020204030204" pitchFamily="34" charset="0"/>
                <a:cs typeface="Calibri" panose="020F0502020204030204" pitchFamily="34" charset="0"/>
              </a:rPr>
              <a:t>Landhausgartens von Familie Wüst in Frickenhausen</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1000"/>
              </a:spcAft>
            </a:pPr>
            <a:r>
              <a:rPr lang="de-DE" sz="1800" dirty="0">
                <a:effectLst/>
                <a:latin typeface="Calibri" panose="020F0502020204030204" pitchFamily="34" charset="0"/>
                <a:ea typeface="Calibri" panose="020F0502020204030204" pitchFamily="34" charset="0"/>
                <a:cs typeface="Calibri" panose="020F0502020204030204" pitchFamily="34" charset="0"/>
              </a:rPr>
              <a:t>erste Bilder: etwas nach 16 Uhr / Viel Zeit im Kreisverkehr</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1000"/>
              </a:spcAft>
            </a:pPr>
            <a:r>
              <a:rPr lang="de-DE" sz="1800" dirty="0">
                <a:effectLst/>
                <a:latin typeface="Calibri" panose="020F0502020204030204" pitchFamily="34" charset="0"/>
                <a:ea typeface="Calibri" panose="020F0502020204030204" pitchFamily="34" charset="0"/>
                <a:cs typeface="Calibri" panose="020F0502020204030204" pitchFamily="34" charset="0"/>
              </a:rPr>
              <a:t>kleine Main-Ufer-Fahrt / bis in die Weinberge / abenteuerliche Wendemanöver</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1000"/>
              </a:spcAft>
            </a:pPr>
            <a:r>
              <a:rPr lang="de-DE" sz="1800" dirty="0">
                <a:effectLst/>
                <a:latin typeface="Calibri" panose="020F0502020204030204" pitchFamily="34" charset="0"/>
                <a:ea typeface="Calibri" panose="020F0502020204030204" pitchFamily="34" charset="0"/>
                <a:cs typeface="Calibri" panose="020F0502020204030204" pitchFamily="34" charset="0"/>
              </a:rPr>
              <a:t> </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e-DE" dirty="0"/>
          </a:p>
        </p:txBody>
      </p:sp>
      <p:sp>
        <p:nvSpPr>
          <p:cNvPr id="4" name="Foliennummernplatzhalter 3"/>
          <p:cNvSpPr>
            <a:spLocks noGrp="1"/>
          </p:cNvSpPr>
          <p:nvPr>
            <p:ph type="sldNum" sz="quarter" idx="5"/>
          </p:nvPr>
        </p:nvSpPr>
        <p:spPr/>
        <p:txBody>
          <a:bodyPr/>
          <a:lstStyle/>
          <a:p>
            <a:fld id="{C6FBB177-14C2-47C6-B993-47955308B692}" type="slidenum">
              <a:rPr lang="de-DE" smtClean="0"/>
              <a:pPr/>
              <a:t>15</a:t>
            </a:fld>
            <a:endParaRPr lang="de-DE"/>
          </a:p>
        </p:txBody>
      </p:sp>
    </p:spTree>
    <p:extLst>
      <p:ext uri="{BB962C8B-B14F-4D97-AF65-F5344CB8AC3E}">
        <p14:creationId xmlns:p14="http://schemas.microsoft.com/office/powerpoint/2010/main" val="35518595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50000"/>
              </a:lnSpc>
              <a:spcAft>
                <a:spcPts val="1000"/>
              </a:spcAft>
            </a:pPr>
            <a:r>
              <a:rPr lang="de-DE" sz="1800" b="1" dirty="0">
                <a:effectLst/>
                <a:latin typeface="Calibri" panose="020F0502020204030204" pitchFamily="34" charset="0"/>
                <a:ea typeface="Calibri" panose="020F0502020204030204" pitchFamily="34" charset="0"/>
                <a:cs typeface="Calibri" panose="020F0502020204030204" pitchFamily="34" charset="0"/>
              </a:rPr>
              <a:t>16 Uhr Garten der Familie Wüst (3200 m²)</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1000"/>
              </a:spcAft>
            </a:pPr>
            <a:r>
              <a:rPr lang="de-DE" sz="1800" dirty="0">
                <a:effectLst/>
                <a:latin typeface="Calibri" panose="020F0502020204030204" pitchFamily="34" charset="0"/>
                <a:ea typeface="Calibri" panose="020F0502020204030204" pitchFamily="34" charset="0"/>
                <a:cs typeface="Calibri" panose="020F0502020204030204" pitchFamily="34" charset="0"/>
              </a:rPr>
              <a:t>Das </a:t>
            </a:r>
            <a:r>
              <a:rPr lang="de-DE" sz="1800" b="1" dirty="0">
                <a:effectLst/>
                <a:latin typeface="Calibri" panose="020F0502020204030204" pitchFamily="34" charset="0"/>
                <a:ea typeface="Calibri" panose="020F0502020204030204" pitchFamily="34" charset="0"/>
                <a:cs typeface="Calibri" panose="020F0502020204030204" pitchFamily="34" charset="0"/>
              </a:rPr>
              <a:t>Haupt-Haus</a:t>
            </a:r>
            <a:r>
              <a:rPr lang="de-DE" sz="1800" dirty="0">
                <a:effectLst/>
                <a:latin typeface="Calibri" panose="020F0502020204030204" pitchFamily="34" charset="0"/>
                <a:ea typeface="Calibri" panose="020F0502020204030204" pitchFamily="34" charset="0"/>
                <a:cs typeface="Calibri" panose="020F0502020204030204" pitchFamily="34" charset="0"/>
              </a:rPr>
              <a:t> wurde 1995 gebaut</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1000"/>
              </a:spcAft>
            </a:pPr>
            <a:r>
              <a:rPr lang="de-DE" sz="1800" dirty="0">
                <a:effectLst/>
                <a:latin typeface="Calibri" panose="020F0502020204030204" pitchFamily="34" charset="0"/>
                <a:ea typeface="Calibri" panose="020F0502020204030204" pitchFamily="34" charset="0"/>
                <a:cs typeface="Calibri" panose="020F0502020204030204" pitchFamily="34" charset="0"/>
              </a:rPr>
              <a:t>Der Garten wurde in drei Stufen angelegt; für den letzten Abschnitt wurde ein ehemaliger Weinberg verwendet.</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1000"/>
              </a:spcAft>
            </a:pPr>
            <a:r>
              <a:rPr lang="de-DE" sz="1800" dirty="0">
                <a:effectLst/>
                <a:latin typeface="Calibri" panose="020F0502020204030204" pitchFamily="34" charset="0"/>
                <a:ea typeface="Calibri" panose="020F0502020204030204" pitchFamily="34" charset="0"/>
                <a:cs typeface="Calibri" panose="020F0502020204030204" pitchFamily="34" charset="0"/>
              </a:rPr>
              <a:t>Von oben gesehen liegt links vom Haupthaus das „</a:t>
            </a:r>
            <a:r>
              <a:rPr lang="de-DE" sz="1800" b="1" dirty="0">
                <a:effectLst/>
                <a:latin typeface="Calibri" panose="020F0502020204030204" pitchFamily="34" charset="0"/>
                <a:ea typeface="Calibri" panose="020F0502020204030204" pitchFamily="34" charset="0"/>
                <a:cs typeface="Calibri" panose="020F0502020204030204" pitchFamily="34" charset="0"/>
              </a:rPr>
              <a:t>Gartenhaus</a:t>
            </a:r>
            <a:r>
              <a:rPr lang="de-DE" sz="1800" dirty="0">
                <a:effectLst/>
                <a:latin typeface="Calibri" panose="020F0502020204030204" pitchFamily="34" charset="0"/>
                <a:ea typeface="Calibri" panose="020F0502020204030204" pitchFamily="34" charset="0"/>
                <a:cs typeface="Calibri" panose="020F0502020204030204" pitchFamily="34" charset="0"/>
              </a:rPr>
              <a:t>“ in dem im Winter die Kübelpflanzen stehen.</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1000"/>
              </a:spcAft>
            </a:pPr>
            <a:r>
              <a:rPr lang="de-DE" sz="1800" dirty="0">
                <a:effectLst/>
                <a:latin typeface="Calibri" panose="020F0502020204030204" pitchFamily="34" charset="0"/>
                <a:ea typeface="Calibri" panose="020F0502020204030204" pitchFamily="34" charset="0"/>
                <a:cs typeface="Calibri" panose="020F0502020204030204" pitchFamily="34" charset="0"/>
              </a:rPr>
              <a:t>Weiter unten liegen der Bauerngarten und das „</a:t>
            </a:r>
            <a:r>
              <a:rPr lang="de-DE" sz="1800" b="1" dirty="0">
                <a:effectLst/>
                <a:latin typeface="Calibri" panose="020F0502020204030204" pitchFamily="34" charset="0"/>
                <a:ea typeface="Calibri" panose="020F0502020204030204" pitchFamily="34" charset="0"/>
                <a:cs typeface="Calibri" panose="020F0502020204030204" pitchFamily="34" charset="0"/>
              </a:rPr>
              <a:t>Gartenhäuschen</a:t>
            </a:r>
            <a:r>
              <a:rPr lang="de-DE" sz="1800" dirty="0">
                <a:effectLst/>
                <a:latin typeface="Calibri" panose="020F0502020204030204" pitchFamily="34" charset="0"/>
                <a:ea typeface="Calibri" panose="020F0502020204030204" pitchFamily="34" charset="0"/>
                <a:cs typeface="Calibri" panose="020F0502020204030204" pitchFamily="34" charset="0"/>
              </a:rPr>
              <a:t>“</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1000"/>
              </a:spcAft>
            </a:pPr>
            <a:r>
              <a:rPr lang="de-DE" sz="1800" dirty="0">
                <a:effectLst/>
                <a:latin typeface="Calibri" panose="020F0502020204030204" pitchFamily="34" charset="0"/>
                <a:ea typeface="Calibri" panose="020F0502020204030204" pitchFamily="34" charset="0"/>
                <a:cs typeface="Calibri" panose="020F0502020204030204" pitchFamily="34" charset="0"/>
              </a:rPr>
              <a:t>2012, nach dem Tod des Vaters, übernahm Frau Wüst den elterlichen Gartenteil mitsamt dem </a:t>
            </a:r>
            <a:r>
              <a:rPr lang="de-DE" sz="1800" b="1" dirty="0">
                <a:effectLst/>
                <a:latin typeface="Calibri" panose="020F0502020204030204" pitchFamily="34" charset="0"/>
                <a:ea typeface="Calibri" panose="020F0502020204030204" pitchFamily="34" charset="0"/>
                <a:cs typeface="Calibri" panose="020F0502020204030204" pitchFamily="34" charset="0"/>
              </a:rPr>
              <a:t>Elternhaus</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e-DE" dirty="0"/>
          </a:p>
        </p:txBody>
      </p:sp>
      <p:sp>
        <p:nvSpPr>
          <p:cNvPr id="4" name="Foliennummernplatzhalter 3"/>
          <p:cNvSpPr>
            <a:spLocks noGrp="1"/>
          </p:cNvSpPr>
          <p:nvPr>
            <p:ph type="sldNum" sz="quarter" idx="5"/>
          </p:nvPr>
        </p:nvSpPr>
        <p:spPr/>
        <p:txBody>
          <a:bodyPr/>
          <a:lstStyle/>
          <a:p>
            <a:fld id="{C6FBB177-14C2-47C6-B993-47955308B692}" type="slidenum">
              <a:rPr lang="de-DE" smtClean="0"/>
              <a:pPr/>
              <a:t>16</a:t>
            </a:fld>
            <a:endParaRPr lang="de-DE"/>
          </a:p>
        </p:txBody>
      </p:sp>
    </p:spTree>
    <p:extLst>
      <p:ext uri="{BB962C8B-B14F-4D97-AF65-F5344CB8AC3E}">
        <p14:creationId xmlns:p14="http://schemas.microsoft.com/office/powerpoint/2010/main" val="30094399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50000"/>
              </a:lnSpc>
              <a:spcAft>
                <a:spcPts val="1000"/>
              </a:spcAft>
            </a:pPr>
            <a:r>
              <a:rPr lang="de-DE" sz="1800" dirty="0">
                <a:effectLst/>
                <a:latin typeface="Calibri" panose="020F0502020204030204" pitchFamily="34" charset="0"/>
                <a:ea typeface="Calibri" panose="020F0502020204030204" pitchFamily="34" charset="0"/>
                <a:cs typeface="Calibri" panose="020F0502020204030204" pitchFamily="34" charset="0"/>
              </a:rPr>
              <a:t>Frau Steinmetz ist vor 35 Jahren ins Haus gekommen</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1000"/>
              </a:spcAft>
            </a:pPr>
            <a:r>
              <a:rPr lang="de-DE" sz="1800" dirty="0">
                <a:effectLst/>
                <a:latin typeface="Calibri" panose="020F0502020204030204" pitchFamily="34" charset="0"/>
                <a:ea typeface="Calibri" panose="020F0502020204030204" pitchFamily="34" charset="0"/>
                <a:cs typeface="Calibri" panose="020F0502020204030204" pitchFamily="34" charset="0"/>
              </a:rPr>
              <a:t>Vor 20 Jahren wurde der Garten umgestaltet „Fichten gehören in den Wald“</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1000"/>
              </a:spcAft>
            </a:pPr>
            <a:r>
              <a:rPr lang="de-DE" sz="1800" dirty="0">
                <a:effectLst/>
                <a:latin typeface="Calibri" panose="020F0502020204030204" pitchFamily="34" charset="0"/>
                <a:ea typeface="Calibri" panose="020F0502020204030204" pitchFamily="34" charset="0"/>
                <a:cs typeface="Calibri" panose="020F0502020204030204" pitchFamily="34" charset="0"/>
              </a:rPr>
              <a:t> </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1000"/>
              </a:spcAft>
            </a:pPr>
            <a:r>
              <a:rPr lang="de-DE" sz="1800" dirty="0">
                <a:effectLst/>
                <a:latin typeface="Calibri" panose="020F0502020204030204" pitchFamily="34" charset="0"/>
                <a:ea typeface="Calibri" panose="020F0502020204030204" pitchFamily="34" charset="0"/>
                <a:cs typeface="Calibri" panose="020F0502020204030204" pitchFamily="34" charset="0"/>
              </a:rPr>
              <a:t>* Vor 20 Jahren die Rose „</a:t>
            </a:r>
            <a:r>
              <a:rPr lang="de-DE" sz="1800" b="1" dirty="0">
                <a:effectLst/>
                <a:latin typeface="Calibri" panose="020F0502020204030204" pitchFamily="34" charset="0"/>
                <a:ea typeface="Calibri" panose="020F0502020204030204" pitchFamily="34" charset="0"/>
                <a:cs typeface="Calibri" panose="020F0502020204030204" pitchFamily="34" charset="0"/>
              </a:rPr>
              <a:t>Himmelsauge</a:t>
            </a:r>
            <a:r>
              <a:rPr lang="de-DE" sz="1800" dirty="0">
                <a:effectLst/>
                <a:latin typeface="Calibri" panose="020F0502020204030204" pitchFamily="34" charset="0"/>
                <a:ea typeface="Calibri" panose="020F0502020204030204" pitchFamily="34" charset="0"/>
                <a:cs typeface="Calibri" panose="020F0502020204030204" pitchFamily="34" charset="0"/>
              </a:rPr>
              <a:t>“ (von Geschwind </a:t>
            </a:r>
            <a:r>
              <a:rPr lang="de-DE" sz="1800" dirty="0">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de-DE" sz="1800" dirty="0">
                <a:effectLst/>
                <a:latin typeface="Calibri" panose="020F0502020204030204" pitchFamily="34" charset="0"/>
                <a:ea typeface="Calibri" panose="020F0502020204030204" pitchFamily="34" charset="0"/>
                <a:cs typeface="Calibri" panose="020F0502020204030204" pitchFamily="34" charset="0"/>
              </a:rPr>
              <a:t> Jahrbuch 2010?) wegen des Namens gekauft; ist ihre absolute Lieblingsrose geworden</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1000"/>
              </a:spcAft>
            </a:pPr>
            <a:r>
              <a:rPr lang="de-DE" sz="1800" dirty="0">
                <a:effectLst/>
                <a:latin typeface="Calibri" panose="020F0502020204030204" pitchFamily="34" charset="0"/>
                <a:ea typeface="Calibri" panose="020F0502020204030204" pitchFamily="34" charset="0"/>
                <a:cs typeface="Calibri" panose="020F0502020204030204" pitchFamily="34" charset="0"/>
              </a:rPr>
              <a:t>* </a:t>
            </a:r>
            <a:r>
              <a:rPr lang="de-DE" sz="1800" b="1" dirty="0">
                <a:effectLst/>
                <a:latin typeface="Calibri" panose="020F0502020204030204" pitchFamily="34" charset="0"/>
                <a:ea typeface="Calibri" panose="020F0502020204030204" pitchFamily="34" charset="0"/>
                <a:cs typeface="Calibri" panose="020F0502020204030204" pitchFamily="34" charset="0"/>
              </a:rPr>
              <a:t>Rosa Versicolor</a:t>
            </a:r>
            <a:r>
              <a:rPr lang="de-DE" sz="1800" dirty="0">
                <a:effectLst/>
                <a:latin typeface="Calibri" panose="020F0502020204030204" pitchFamily="34" charset="0"/>
                <a:ea typeface="Calibri" panose="020F0502020204030204" pitchFamily="34" charset="0"/>
                <a:cs typeface="Calibri" panose="020F0502020204030204" pitchFamily="34" charset="0"/>
              </a:rPr>
              <a:t> (gestreift)</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1000"/>
              </a:spcAft>
            </a:pPr>
            <a:r>
              <a:rPr lang="de-DE" sz="1800" dirty="0">
                <a:effectLst/>
                <a:latin typeface="Calibri" panose="020F0502020204030204" pitchFamily="34" charset="0"/>
                <a:ea typeface="Calibri" panose="020F0502020204030204" pitchFamily="34" charset="0"/>
                <a:cs typeface="Calibri" panose="020F0502020204030204" pitchFamily="34" charset="0"/>
              </a:rPr>
              <a:t> </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e-DE" dirty="0"/>
          </a:p>
        </p:txBody>
      </p:sp>
      <p:sp>
        <p:nvSpPr>
          <p:cNvPr id="4" name="Foliennummernplatzhalter 3"/>
          <p:cNvSpPr>
            <a:spLocks noGrp="1"/>
          </p:cNvSpPr>
          <p:nvPr>
            <p:ph type="sldNum" sz="quarter" idx="5"/>
          </p:nvPr>
        </p:nvSpPr>
        <p:spPr/>
        <p:txBody>
          <a:bodyPr/>
          <a:lstStyle/>
          <a:p>
            <a:fld id="{C6FBB177-14C2-47C6-B993-47955308B692}" type="slidenum">
              <a:rPr lang="de-DE" smtClean="0"/>
              <a:pPr/>
              <a:t>21</a:t>
            </a:fld>
            <a:endParaRPr lang="de-DE"/>
          </a:p>
        </p:txBody>
      </p:sp>
    </p:spTree>
    <p:extLst>
      <p:ext uri="{BB962C8B-B14F-4D97-AF65-F5344CB8AC3E}">
        <p14:creationId xmlns:p14="http://schemas.microsoft.com/office/powerpoint/2010/main" val="38085963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9" name="Titel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de-DE"/>
              <a:t>Titelmasterformat durch Klicken bearbeiten</a:t>
            </a:r>
            <a:endParaRPr kumimoji="0" lang="en-US"/>
          </a:p>
        </p:txBody>
      </p:sp>
      <p:sp>
        <p:nvSpPr>
          <p:cNvPr id="17" name="Untertitel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de-DE"/>
              <a:t>Formatvorlage des Untertitelmasters durch Klicken bearbeiten</a:t>
            </a:r>
            <a:endParaRPr kumimoji="0" lang="en-US"/>
          </a:p>
        </p:txBody>
      </p:sp>
      <p:sp>
        <p:nvSpPr>
          <p:cNvPr id="30" name="Datumsplatzhalter 29"/>
          <p:cNvSpPr>
            <a:spLocks noGrp="1"/>
          </p:cNvSpPr>
          <p:nvPr>
            <p:ph type="dt" sz="half" idx="10"/>
          </p:nvPr>
        </p:nvSpPr>
        <p:spPr/>
        <p:txBody>
          <a:bodyPr/>
          <a:lstStyle/>
          <a:p>
            <a:fld id="{979F6AA9-0B6B-4C4D-9E56-70E2A7059864}" type="datetimeFigureOut">
              <a:rPr lang="de-DE" smtClean="0"/>
              <a:pPr/>
              <a:t>05.02.2024</a:t>
            </a:fld>
            <a:endParaRPr lang="de-DE"/>
          </a:p>
        </p:txBody>
      </p:sp>
      <p:sp>
        <p:nvSpPr>
          <p:cNvPr id="19" name="Fußzeilenplatzhalter 18"/>
          <p:cNvSpPr>
            <a:spLocks noGrp="1"/>
          </p:cNvSpPr>
          <p:nvPr>
            <p:ph type="ftr" sz="quarter" idx="11"/>
          </p:nvPr>
        </p:nvSpPr>
        <p:spPr/>
        <p:txBody>
          <a:bodyPr/>
          <a:lstStyle/>
          <a:p>
            <a:endParaRPr lang="de-DE"/>
          </a:p>
        </p:txBody>
      </p:sp>
      <p:sp>
        <p:nvSpPr>
          <p:cNvPr id="27" name="Foliennummernplatzhalter 26"/>
          <p:cNvSpPr>
            <a:spLocks noGrp="1"/>
          </p:cNvSpPr>
          <p:nvPr>
            <p:ph type="sldNum" sz="quarter" idx="12"/>
          </p:nvPr>
        </p:nvSpPr>
        <p:spPr/>
        <p:txBody>
          <a:bodyPr/>
          <a:lstStyle/>
          <a:p>
            <a:fld id="{BD608F76-68F4-4B28-808D-DCFDA04D8A2B}" type="slidenum">
              <a:rPr lang="de-DE" smtClean="0"/>
              <a:pPr/>
              <a:t>‹Nr.›</a:t>
            </a:fld>
            <a:endParaRPr lang="de-D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kumimoji="0" lang="de-DE"/>
              <a:t>Titelmasterformat durch Klicken bearbeiten</a:t>
            </a:r>
            <a:endParaRPr kumimoji="0" lang="en-US"/>
          </a:p>
        </p:txBody>
      </p:sp>
      <p:sp>
        <p:nvSpPr>
          <p:cNvPr id="3" name="Vertikaler Textplatzhalter 2"/>
          <p:cNvSpPr>
            <a:spLocks noGrp="1"/>
          </p:cNvSpPr>
          <p:nvPr>
            <p:ph type="body" orient="vert" idx="1"/>
          </p:nvPr>
        </p:nvSpPr>
        <p:spPr/>
        <p:txBody>
          <a:bodyPr vert="eaVert"/>
          <a:lstStyle/>
          <a:p>
            <a:pPr lvl="0" eaLnBrk="1" latinLnBrk="0" hangingPunct="1"/>
            <a:r>
              <a:rPr lang="de-DE"/>
              <a:t>Textmasterformate durch Klicken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
        <p:nvSpPr>
          <p:cNvPr id="4" name="Datumsplatzhalter 3"/>
          <p:cNvSpPr>
            <a:spLocks noGrp="1"/>
          </p:cNvSpPr>
          <p:nvPr>
            <p:ph type="dt" sz="half" idx="10"/>
          </p:nvPr>
        </p:nvSpPr>
        <p:spPr/>
        <p:txBody>
          <a:bodyPr/>
          <a:lstStyle/>
          <a:p>
            <a:fld id="{979F6AA9-0B6B-4C4D-9E56-70E2A7059864}" type="datetimeFigureOut">
              <a:rPr lang="de-DE" smtClean="0"/>
              <a:pPr/>
              <a:t>05.02.2024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BD608F76-68F4-4B28-808D-DCFDA04D8A2B}" type="slidenum">
              <a:rPr lang="de-DE" smtClean="0"/>
              <a:pPr/>
              <a:t>‹Nr.›</a:t>
            </a:fld>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914401"/>
            <a:ext cx="2057400" cy="5211763"/>
          </a:xfrm>
        </p:spPr>
        <p:txBody>
          <a:bodyPr vert="eaVert"/>
          <a:lstStyle/>
          <a:p>
            <a:r>
              <a:rPr kumimoji="0" lang="de-DE"/>
              <a:t>Titelmasterformat durch Klicken bearbeiten</a:t>
            </a:r>
            <a:endParaRPr kumimoji="0" lang="en-US"/>
          </a:p>
        </p:txBody>
      </p:sp>
      <p:sp>
        <p:nvSpPr>
          <p:cNvPr id="3" name="Vertikaler Textplatzhalter 2"/>
          <p:cNvSpPr>
            <a:spLocks noGrp="1"/>
          </p:cNvSpPr>
          <p:nvPr>
            <p:ph type="body" orient="vert" idx="1"/>
          </p:nvPr>
        </p:nvSpPr>
        <p:spPr>
          <a:xfrm>
            <a:off x="457200" y="914401"/>
            <a:ext cx="6019800" cy="5211763"/>
          </a:xfrm>
        </p:spPr>
        <p:txBody>
          <a:bodyPr vert="eaVert"/>
          <a:lstStyle/>
          <a:p>
            <a:pPr lvl="0" eaLnBrk="1" latinLnBrk="0" hangingPunct="1"/>
            <a:r>
              <a:rPr lang="de-DE"/>
              <a:t>Textmasterformate durch Klicken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
        <p:nvSpPr>
          <p:cNvPr id="4" name="Datumsplatzhalter 3"/>
          <p:cNvSpPr>
            <a:spLocks noGrp="1"/>
          </p:cNvSpPr>
          <p:nvPr>
            <p:ph type="dt" sz="half" idx="10"/>
          </p:nvPr>
        </p:nvSpPr>
        <p:spPr/>
        <p:txBody>
          <a:bodyPr/>
          <a:lstStyle/>
          <a:p>
            <a:fld id="{979F6AA9-0B6B-4C4D-9E56-70E2A7059864}" type="datetimeFigureOut">
              <a:rPr lang="de-DE" smtClean="0"/>
              <a:pPr/>
              <a:t>05.02.2024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BD608F76-68F4-4B28-808D-DCFDA04D8A2B}" type="slidenum">
              <a:rPr lang="de-DE" smtClean="0"/>
              <a:pPr/>
              <a:t>‹Nr.›</a:t>
            </a:fld>
            <a:endParaRPr lang="de-D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kumimoji="0" lang="de-DE"/>
              <a:t>Titelmasterformat durch Klicken bearbeiten</a:t>
            </a:r>
            <a:endParaRPr kumimoji="0" lang="en-US"/>
          </a:p>
        </p:txBody>
      </p:sp>
      <p:sp>
        <p:nvSpPr>
          <p:cNvPr id="3" name="Inhaltsplatzhalter 2"/>
          <p:cNvSpPr>
            <a:spLocks noGrp="1"/>
          </p:cNvSpPr>
          <p:nvPr>
            <p:ph idx="1"/>
          </p:nvPr>
        </p:nvSpPr>
        <p:spPr/>
        <p:txBody>
          <a:bodyPr/>
          <a:lstStyle/>
          <a:p>
            <a:pPr lvl="0" eaLnBrk="1" latinLnBrk="0" hangingPunct="1"/>
            <a:r>
              <a:rPr lang="de-DE"/>
              <a:t>Textmasterformate durch Klicken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
        <p:nvSpPr>
          <p:cNvPr id="4" name="Datumsplatzhalter 3"/>
          <p:cNvSpPr>
            <a:spLocks noGrp="1"/>
          </p:cNvSpPr>
          <p:nvPr>
            <p:ph type="dt" sz="half" idx="10"/>
          </p:nvPr>
        </p:nvSpPr>
        <p:spPr/>
        <p:txBody>
          <a:bodyPr/>
          <a:lstStyle/>
          <a:p>
            <a:fld id="{979F6AA9-0B6B-4C4D-9E56-70E2A7059864}" type="datetimeFigureOut">
              <a:rPr lang="de-DE" smtClean="0"/>
              <a:pPr/>
              <a:t>05.02.2024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BD608F76-68F4-4B28-808D-DCFDA04D8A2B}" type="slidenum">
              <a:rPr lang="de-DE" smtClean="0"/>
              <a:pPr/>
              <a:t>‹Nr.›</a:t>
            </a:fld>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de-DE"/>
              <a:t>Titelmasterformat durch Klicken bearbeiten</a:t>
            </a:r>
            <a:endParaRPr kumimoji="0" lang="en-US"/>
          </a:p>
        </p:txBody>
      </p:sp>
      <p:sp>
        <p:nvSpPr>
          <p:cNvPr id="3" name="Textplatzhalt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de-DE"/>
              <a:t>Textmasterformate durch Klicken bearbeiten</a:t>
            </a:r>
          </a:p>
        </p:txBody>
      </p:sp>
      <p:sp>
        <p:nvSpPr>
          <p:cNvPr id="4" name="Datumsplatzhalter 3"/>
          <p:cNvSpPr>
            <a:spLocks noGrp="1"/>
          </p:cNvSpPr>
          <p:nvPr>
            <p:ph type="dt" sz="half" idx="10"/>
          </p:nvPr>
        </p:nvSpPr>
        <p:spPr/>
        <p:txBody>
          <a:bodyPr/>
          <a:lstStyle/>
          <a:p>
            <a:fld id="{979F6AA9-0B6B-4C4D-9E56-70E2A7059864}" type="datetimeFigureOut">
              <a:rPr lang="de-DE" smtClean="0"/>
              <a:pPr/>
              <a:t>05.02.2024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BD608F76-68F4-4B28-808D-DCFDA04D8A2B}" type="slidenum">
              <a:rPr lang="de-DE" smtClean="0"/>
              <a:pPr/>
              <a:t>‹Nr.›</a:t>
            </a:fld>
            <a:endParaRPr 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704088"/>
            <a:ext cx="8229600" cy="1143000"/>
          </a:xfrm>
        </p:spPr>
        <p:txBody>
          <a:bodyPr/>
          <a:lstStyle/>
          <a:p>
            <a:r>
              <a:rPr kumimoji="0" lang="de-DE"/>
              <a:t>Titelmasterformat durch Klicken bearbeiten</a:t>
            </a:r>
            <a:endParaRPr kumimoji="0" lang="en-US"/>
          </a:p>
        </p:txBody>
      </p:sp>
      <p:sp>
        <p:nvSpPr>
          <p:cNvPr id="3" name="Inhaltsplatzhalt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de-DE"/>
              <a:t>Textmasterformate durch Klicken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
        <p:nvSpPr>
          <p:cNvPr id="4" name="Inhaltsplatzhalt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de-DE"/>
              <a:t>Textmasterformate durch Klicken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
        <p:nvSpPr>
          <p:cNvPr id="5" name="Datumsplatzhalter 4"/>
          <p:cNvSpPr>
            <a:spLocks noGrp="1"/>
          </p:cNvSpPr>
          <p:nvPr>
            <p:ph type="dt" sz="half" idx="10"/>
          </p:nvPr>
        </p:nvSpPr>
        <p:spPr/>
        <p:txBody>
          <a:bodyPr/>
          <a:lstStyle/>
          <a:p>
            <a:fld id="{979F6AA9-0B6B-4C4D-9E56-70E2A7059864}" type="datetimeFigureOut">
              <a:rPr lang="de-DE" smtClean="0"/>
              <a:pPr/>
              <a:t>05.02.2024</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BD608F76-68F4-4B28-808D-DCFDA04D8A2B}" type="slidenum">
              <a:rPr lang="de-DE" smtClean="0"/>
              <a:pPr/>
              <a:t>‹Nr.›</a:t>
            </a:fld>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704088"/>
            <a:ext cx="8229600" cy="1143000"/>
          </a:xfrm>
        </p:spPr>
        <p:txBody>
          <a:bodyPr tIns="45720" anchor="b"/>
          <a:lstStyle>
            <a:lvl1pPr>
              <a:defRPr/>
            </a:lvl1pPr>
          </a:lstStyle>
          <a:p>
            <a:r>
              <a:rPr kumimoji="0" lang="de-DE"/>
              <a:t>Titelmasterformat durch Klicken bearbeiten</a:t>
            </a:r>
            <a:endParaRPr kumimoji="0" lang="en-US"/>
          </a:p>
        </p:txBody>
      </p:sp>
      <p:sp>
        <p:nvSpPr>
          <p:cNvPr id="3" name="Textplatzhalt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de-DE"/>
              <a:t>Textmasterformate durch Klicken bearbeiten</a:t>
            </a:r>
          </a:p>
        </p:txBody>
      </p:sp>
      <p:sp>
        <p:nvSpPr>
          <p:cNvPr id="4" name="Textplatzhalt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de-DE"/>
              <a:t>Textmasterformate durch Klicken bearbeiten</a:t>
            </a:r>
          </a:p>
        </p:txBody>
      </p:sp>
      <p:sp>
        <p:nvSpPr>
          <p:cNvPr id="5" name="Inhaltsplatzhalt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de-DE"/>
              <a:t>Textmasterformate durch Klicken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
        <p:nvSpPr>
          <p:cNvPr id="6" name="Inhaltsplatzhalt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de-DE"/>
              <a:t>Textmasterformate durch Klicken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
        <p:nvSpPr>
          <p:cNvPr id="7" name="Datumsplatzhalter 6"/>
          <p:cNvSpPr>
            <a:spLocks noGrp="1"/>
          </p:cNvSpPr>
          <p:nvPr>
            <p:ph type="dt" sz="half" idx="10"/>
          </p:nvPr>
        </p:nvSpPr>
        <p:spPr/>
        <p:txBody>
          <a:bodyPr/>
          <a:lstStyle/>
          <a:p>
            <a:fld id="{979F6AA9-0B6B-4C4D-9E56-70E2A7059864}" type="datetimeFigureOut">
              <a:rPr lang="de-DE" smtClean="0"/>
              <a:pPr/>
              <a:t>05.02.2024</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BD608F76-68F4-4B28-808D-DCFDA04D8A2B}" type="slidenum">
              <a:rPr lang="de-DE" smtClean="0"/>
              <a:pPr/>
              <a:t>‹Nr.›</a:t>
            </a:fld>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de-DE"/>
              <a:t>Titelmasterformat durch Klicken bearbeiten</a:t>
            </a:r>
            <a:endParaRPr kumimoji="0" lang="en-US"/>
          </a:p>
        </p:txBody>
      </p:sp>
      <p:sp>
        <p:nvSpPr>
          <p:cNvPr id="3" name="Datumsplatzhalter 2"/>
          <p:cNvSpPr>
            <a:spLocks noGrp="1"/>
          </p:cNvSpPr>
          <p:nvPr>
            <p:ph type="dt" sz="half" idx="10"/>
          </p:nvPr>
        </p:nvSpPr>
        <p:spPr/>
        <p:txBody>
          <a:bodyPr/>
          <a:lstStyle/>
          <a:p>
            <a:fld id="{979F6AA9-0B6B-4C4D-9E56-70E2A7059864}" type="datetimeFigureOut">
              <a:rPr lang="de-DE" smtClean="0"/>
              <a:pPr/>
              <a:t>05.02.2024</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BD608F76-68F4-4B28-808D-DCFDA04D8A2B}" type="slidenum">
              <a:rPr lang="de-DE" smtClean="0"/>
              <a:pPr/>
              <a:t>‹Nr.›</a:t>
            </a:fld>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979F6AA9-0B6B-4C4D-9E56-70E2A7059864}" type="datetimeFigureOut">
              <a:rPr lang="de-DE" smtClean="0"/>
              <a:pPr/>
              <a:t>05.02.2024</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BD608F76-68F4-4B28-808D-DCFDA04D8A2B}" type="slidenum">
              <a:rPr lang="de-DE" smtClean="0"/>
              <a:pPr/>
              <a:t>‹Nr.›</a:t>
            </a:fld>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de-DE"/>
              <a:t>Titelmasterformat durch Klicken bearbeiten</a:t>
            </a:r>
            <a:endParaRPr kumimoji="0" lang="en-US"/>
          </a:p>
        </p:txBody>
      </p:sp>
      <p:sp>
        <p:nvSpPr>
          <p:cNvPr id="3" name="Textplatzhalt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de-DE"/>
              <a:t>Textmasterformate durch Klicken bearbeiten</a:t>
            </a:r>
          </a:p>
        </p:txBody>
      </p:sp>
      <p:sp>
        <p:nvSpPr>
          <p:cNvPr id="4" name="Inhaltsplatzhalt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de-DE"/>
              <a:t>Textmasterformate durch Klicken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
        <p:nvSpPr>
          <p:cNvPr id="5" name="Datumsplatzhalter 4"/>
          <p:cNvSpPr>
            <a:spLocks noGrp="1"/>
          </p:cNvSpPr>
          <p:nvPr>
            <p:ph type="dt" sz="half" idx="10"/>
          </p:nvPr>
        </p:nvSpPr>
        <p:spPr/>
        <p:txBody>
          <a:bodyPr/>
          <a:lstStyle/>
          <a:p>
            <a:fld id="{979F6AA9-0B6B-4C4D-9E56-70E2A7059864}" type="datetimeFigureOut">
              <a:rPr lang="de-DE" smtClean="0"/>
              <a:pPr/>
              <a:t>05.02.2024</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BD608F76-68F4-4B28-808D-DCFDA04D8A2B}" type="slidenum">
              <a:rPr lang="de-DE" smtClean="0"/>
              <a:pPr/>
              <a:t>‹Nr.›</a:t>
            </a:fld>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spTree>
      <p:nvGrpSpPr>
        <p:cNvPr id="1" name=""/>
        <p:cNvGrpSpPr/>
        <p:nvPr/>
      </p:nvGrpSpPr>
      <p:grpSpPr>
        <a:xfrm>
          <a:off x="0" y="0"/>
          <a:ext cx="0" cy="0"/>
          <a:chOff x="0" y="0"/>
          <a:chExt cx="0" cy="0"/>
        </a:xfrm>
      </p:grpSpPr>
      <p:sp>
        <p:nvSpPr>
          <p:cNvPr id="9" name="Eine Ecke des Rechtecks schneiden und abrunden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echtwinkliges Dreieck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el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de-DE"/>
              <a:t>Titelmasterformat durch Klicken bearbeiten</a:t>
            </a:r>
            <a:endParaRPr kumimoji="0" lang="en-US"/>
          </a:p>
        </p:txBody>
      </p:sp>
      <p:sp>
        <p:nvSpPr>
          <p:cNvPr id="4" name="Textplatzhalt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de-DE"/>
              <a:t>Textmasterformate durch Klicken bearbeiten</a:t>
            </a:r>
          </a:p>
        </p:txBody>
      </p:sp>
      <p:sp>
        <p:nvSpPr>
          <p:cNvPr id="5" name="Datumsplatzhalter 4"/>
          <p:cNvSpPr>
            <a:spLocks noGrp="1"/>
          </p:cNvSpPr>
          <p:nvPr>
            <p:ph type="dt" sz="half" idx="10"/>
          </p:nvPr>
        </p:nvSpPr>
        <p:spPr/>
        <p:txBody>
          <a:bodyPr/>
          <a:lstStyle/>
          <a:p>
            <a:fld id="{979F6AA9-0B6B-4C4D-9E56-70E2A7059864}" type="datetimeFigureOut">
              <a:rPr lang="de-DE" smtClean="0"/>
              <a:pPr/>
              <a:t>05.02.2024</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a:xfrm>
            <a:off x="8077200" y="6356350"/>
            <a:ext cx="609600" cy="365125"/>
          </a:xfrm>
        </p:spPr>
        <p:txBody>
          <a:bodyPr/>
          <a:lstStyle/>
          <a:p>
            <a:fld id="{BD608F76-68F4-4B28-808D-DCFDA04D8A2B}" type="slidenum">
              <a:rPr lang="de-DE" smtClean="0"/>
              <a:pPr/>
              <a:t>‹Nr.›</a:t>
            </a:fld>
            <a:endParaRPr lang="de-DE"/>
          </a:p>
        </p:txBody>
      </p:sp>
      <p:sp>
        <p:nvSpPr>
          <p:cNvPr id="3" name="Bildplatzhalt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de-DE"/>
              <a:t>Bild durch Klicken auf Symbol hinzufügen</a:t>
            </a:r>
            <a:endParaRPr kumimoji="0" lang="en-US" dirty="0"/>
          </a:p>
        </p:txBody>
      </p:sp>
      <p:sp>
        <p:nvSpPr>
          <p:cNvPr id="10" name="Freihand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ihand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Freihand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ihand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elplatzhalt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de-DE"/>
              <a:t>Titelmasterformat durch Klicken bearbeiten</a:t>
            </a:r>
            <a:endParaRPr kumimoji="0" lang="en-US"/>
          </a:p>
        </p:txBody>
      </p:sp>
      <p:sp>
        <p:nvSpPr>
          <p:cNvPr id="30" name="Textplatzhalt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de-DE"/>
              <a:t>Textmasterformate durch Klicken bearbeiten</a:t>
            </a:r>
          </a:p>
          <a:p>
            <a:pPr lvl="1" eaLnBrk="1" latinLnBrk="0" hangingPunct="1"/>
            <a:r>
              <a:rPr kumimoji="0" lang="de-DE"/>
              <a:t>Zweite Ebene</a:t>
            </a:r>
          </a:p>
          <a:p>
            <a:pPr lvl="2" eaLnBrk="1" latinLnBrk="0" hangingPunct="1"/>
            <a:r>
              <a:rPr kumimoji="0" lang="de-DE"/>
              <a:t>Dritte Ebene</a:t>
            </a:r>
          </a:p>
          <a:p>
            <a:pPr lvl="3" eaLnBrk="1" latinLnBrk="0" hangingPunct="1"/>
            <a:r>
              <a:rPr kumimoji="0" lang="de-DE"/>
              <a:t>Vierte Ebene</a:t>
            </a:r>
          </a:p>
          <a:p>
            <a:pPr lvl="4" eaLnBrk="1" latinLnBrk="0" hangingPunct="1"/>
            <a:r>
              <a:rPr kumimoji="0" lang="de-DE"/>
              <a:t>Fünfte Ebene</a:t>
            </a:r>
            <a:endParaRPr kumimoji="0" lang="en-US"/>
          </a:p>
        </p:txBody>
      </p:sp>
      <p:sp>
        <p:nvSpPr>
          <p:cNvPr id="10" name="Datumsplatzhalt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979F6AA9-0B6B-4C4D-9E56-70E2A7059864}" type="datetimeFigureOut">
              <a:rPr lang="de-DE" smtClean="0"/>
              <a:pPr/>
              <a:t>05.02.2024</a:t>
            </a:fld>
            <a:endParaRPr lang="de-DE"/>
          </a:p>
        </p:txBody>
      </p:sp>
      <p:sp>
        <p:nvSpPr>
          <p:cNvPr id="22" name="Fußzeilenplatzhalt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de-DE"/>
          </a:p>
        </p:txBody>
      </p:sp>
      <p:sp>
        <p:nvSpPr>
          <p:cNvPr id="18" name="Foliennummernplatzhalt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D608F76-68F4-4B28-808D-DCFDA04D8A2B}" type="slidenum">
              <a:rPr lang="de-DE" smtClean="0"/>
              <a:pPr/>
              <a:t>‹Nr.›</a:t>
            </a:fld>
            <a:endParaRPr lang="de-DE"/>
          </a:p>
        </p:txBody>
      </p:sp>
      <p:grpSp>
        <p:nvGrpSpPr>
          <p:cNvPr id="2" name="Gruppieren 1"/>
          <p:cNvGrpSpPr/>
          <p:nvPr/>
        </p:nvGrpSpPr>
        <p:grpSpPr>
          <a:xfrm>
            <a:off x="-19017" y="202408"/>
            <a:ext cx="9180548" cy="649224"/>
            <a:chOff x="-19045" y="216550"/>
            <a:chExt cx="9180548" cy="649224"/>
          </a:xfrm>
        </p:grpSpPr>
        <p:sp>
          <p:nvSpPr>
            <p:cNvPr id="12" name="Freihand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ihand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xml"/><Relationship Id="rId5" Type="http://schemas.openxmlformats.org/officeDocument/2006/relationships/image" Target="../media/image36.jpeg"/><Relationship Id="rId4" Type="http://schemas.openxmlformats.org/officeDocument/2006/relationships/image" Target="../media/image35.jpeg"/></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1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1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xml"/><Relationship Id="rId5" Type="http://schemas.openxmlformats.org/officeDocument/2006/relationships/image" Target="../media/image55.jpeg"/><Relationship Id="rId4" Type="http://schemas.openxmlformats.org/officeDocument/2006/relationships/image" Target="../media/image54.jpeg"/></Relationships>
</file>

<file path=ppt/slides/_rels/slide1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1.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1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1.xml"/><Relationship Id="rId5" Type="http://schemas.openxmlformats.org/officeDocument/2006/relationships/image" Target="../media/image64.jpeg"/><Relationship Id="rId4" Type="http://schemas.openxmlformats.org/officeDocument/2006/relationships/image" Target="../media/image63.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1.xml"/><Relationship Id="rId5" Type="http://schemas.openxmlformats.org/officeDocument/2006/relationships/image" Target="../media/image68.jpeg"/><Relationship Id="rId4" Type="http://schemas.openxmlformats.org/officeDocument/2006/relationships/image" Target="../media/image67.jpeg"/></Relationships>
</file>

<file path=ppt/slides/_rels/slide2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71.jpeg"/><Relationship Id="rId4" Type="http://schemas.openxmlformats.org/officeDocument/2006/relationships/image" Target="../media/image70.jpeg"/></Relationships>
</file>

<file path=ppt/slides/_rels/slide2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1.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2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1.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24.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82.jpeg"/><Relationship Id="rId7" Type="http://schemas.openxmlformats.org/officeDocument/2006/relationships/image" Target="../media/image86.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2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1.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s>
</file>

<file path=ppt/slides/_rels/slide2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1.xml"/><Relationship Id="rId4" Type="http://schemas.openxmlformats.org/officeDocument/2006/relationships/image" Target="../media/image95.jpeg"/></Relationships>
</file>

<file path=ppt/slides/_rels/slide2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s>
</file>

<file path=ppt/slides/_rels/slide2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1.xml"/><Relationship Id="rId5" Type="http://schemas.openxmlformats.org/officeDocument/2006/relationships/image" Target="../media/image103.jpeg"/><Relationship Id="rId4" Type="http://schemas.openxmlformats.org/officeDocument/2006/relationships/image" Target="../media/image102.jpeg"/></Relationships>
</file>

<file path=ppt/slides/_rels/slide2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07.jpeg"/><Relationship Id="rId5" Type="http://schemas.openxmlformats.org/officeDocument/2006/relationships/image" Target="../media/image106.jpeg"/><Relationship Id="rId4" Type="http://schemas.openxmlformats.org/officeDocument/2006/relationships/image" Target="../media/image105.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8" Type="http://schemas.openxmlformats.org/officeDocument/2006/relationships/image" Target="../media/image113.jpeg"/><Relationship Id="rId3" Type="http://schemas.openxmlformats.org/officeDocument/2006/relationships/image" Target="../media/image108.jpeg"/><Relationship Id="rId7" Type="http://schemas.openxmlformats.org/officeDocument/2006/relationships/image" Target="../media/image112.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jpeg"/></Relationships>
</file>

<file path=ppt/slides/_rels/slide31.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1.xml"/><Relationship Id="rId4" Type="http://schemas.openxmlformats.org/officeDocument/2006/relationships/image" Target="../media/image116.jpeg"/></Relationships>
</file>

<file path=ppt/slides/_rels/slide32.xml.rels><?xml version="1.0" encoding="UTF-8" standalone="yes"?>
<Relationships xmlns="http://schemas.openxmlformats.org/package/2006/relationships"><Relationship Id="rId3" Type="http://schemas.openxmlformats.org/officeDocument/2006/relationships/image" Target="../media/image117.jpeg"/><Relationship Id="rId7" Type="http://schemas.openxmlformats.org/officeDocument/2006/relationships/image" Target="../media/image121.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20.jpeg"/><Relationship Id="rId5" Type="http://schemas.openxmlformats.org/officeDocument/2006/relationships/image" Target="../media/image119.jpeg"/><Relationship Id="rId4" Type="http://schemas.openxmlformats.org/officeDocument/2006/relationships/image" Target="../media/image118.jpeg"/></Relationships>
</file>

<file path=ppt/slides/_rels/slide33.xml.rels><?xml version="1.0" encoding="UTF-8" standalone="yes"?>
<Relationships xmlns="http://schemas.openxmlformats.org/package/2006/relationships"><Relationship Id="rId3" Type="http://schemas.openxmlformats.org/officeDocument/2006/relationships/image" Target="../media/image122.jpeg"/><Relationship Id="rId7" Type="http://schemas.openxmlformats.org/officeDocument/2006/relationships/image" Target="../media/image126.jpe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25.jpeg"/><Relationship Id="rId5" Type="http://schemas.openxmlformats.org/officeDocument/2006/relationships/image" Target="../media/image124.jpeg"/><Relationship Id="rId4" Type="http://schemas.openxmlformats.org/officeDocument/2006/relationships/image" Target="../media/image123.jpeg"/></Relationships>
</file>

<file path=ppt/slides/_rels/slide34.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1.xml"/><Relationship Id="rId4" Type="http://schemas.openxmlformats.org/officeDocument/2006/relationships/image" Target="../media/image129.jpeg"/></Relationships>
</file>

<file path=ppt/slides/_rels/slide35.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33.jpeg"/><Relationship Id="rId5" Type="http://schemas.openxmlformats.org/officeDocument/2006/relationships/image" Target="../media/image132.jpeg"/><Relationship Id="rId4" Type="http://schemas.openxmlformats.org/officeDocument/2006/relationships/image" Target="../media/image131.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P1130052.JPG"/>
          <p:cNvPicPr>
            <a:picLocks noChangeAspect="1"/>
          </p:cNvPicPr>
          <p:nvPr/>
        </p:nvPicPr>
        <p:blipFill>
          <a:blip r:embed="rId2" cstate="print"/>
          <a:stretch>
            <a:fillRect/>
          </a:stretch>
        </p:blipFill>
        <p:spPr>
          <a:xfrm>
            <a:off x="4788024" y="4221088"/>
            <a:ext cx="4104000" cy="2308500"/>
          </a:xfrm>
          <a:prstGeom prst="rect">
            <a:avLst/>
          </a:prstGeom>
        </p:spPr>
      </p:pic>
      <p:pic>
        <p:nvPicPr>
          <p:cNvPr id="3" name="Grafik 2" descr="P1130048.JPG"/>
          <p:cNvPicPr>
            <a:picLocks noChangeAspect="1"/>
          </p:cNvPicPr>
          <p:nvPr/>
        </p:nvPicPr>
        <p:blipFill>
          <a:blip r:embed="rId3" cstate="print"/>
          <a:stretch>
            <a:fillRect/>
          </a:stretch>
        </p:blipFill>
        <p:spPr>
          <a:xfrm>
            <a:off x="323528" y="3068960"/>
            <a:ext cx="4104000" cy="2308500"/>
          </a:xfrm>
          <a:prstGeom prst="rect">
            <a:avLst/>
          </a:prstGeom>
        </p:spPr>
      </p:pic>
      <p:pic>
        <p:nvPicPr>
          <p:cNvPr id="4" name="Grafik 3" descr="P1130035.JPG"/>
          <p:cNvPicPr>
            <a:picLocks noChangeAspect="1"/>
          </p:cNvPicPr>
          <p:nvPr/>
        </p:nvPicPr>
        <p:blipFill>
          <a:blip r:embed="rId4" cstate="print"/>
          <a:stretch>
            <a:fillRect/>
          </a:stretch>
        </p:blipFill>
        <p:spPr>
          <a:xfrm>
            <a:off x="323528" y="260648"/>
            <a:ext cx="4104000" cy="2308500"/>
          </a:xfrm>
          <a:prstGeom prst="rect">
            <a:avLst/>
          </a:prstGeom>
        </p:spPr>
      </p:pic>
      <p:pic>
        <p:nvPicPr>
          <p:cNvPr id="5" name="Grafik 4" descr="P1130036.JPG"/>
          <p:cNvPicPr>
            <a:picLocks noChangeAspect="1"/>
          </p:cNvPicPr>
          <p:nvPr/>
        </p:nvPicPr>
        <p:blipFill>
          <a:blip r:embed="rId5" cstate="print"/>
          <a:stretch>
            <a:fillRect/>
          </a:stretch>
        </p:blipFill>
        <p:spPr>
          <a:xfrm>
            <a:off x="4788024" y="1196752"/>
            <a:ext cx="4104000" cy="23085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P1130045_v2.jpg"/>
          <p:cNvPicPr>
            <a:picLocks noChangeAspect="1"/>
          </p:cNvPicPr>
          <p:nvPr/>
        </p:nvPicPr>
        <p:blipFill>
          <a:blip r:embed="rId2" cstate="print"/>
          <a:stretch>
            <a:fillRect/>
          </a:stretch>
        </p:blipFill>
        <p:spPr>
          <a:xfrm>
            <a:off x="179512" y="332656"/>
            <a:ext cx="8784000" cy="3117472"/>
          </a:xfrm>
          <a:prstGeom prst="rect">
            <a:avLst/>
          </a:prstGeom>
        </p:spPr>
      </p:pic>
      <p:pic>
        <p:nvPicPr>
          <p:cNvPr id="3" name="Grafik 2" descr="P1130057.JPG"/>
          <p:cNvPicPr>
            <a:picLocks noChangeAspect="1"/>
          </p:cNvPicPr>
          <p:nvPr/>
        </p:nvPicPr>
        <p:blipFill>
          <a:blip r:embed="rId3" cstate="print"/>
          <a:stretch>
            <a:fillRect/>
          </a:stretch>
        </p:blipFill>
        <p:spPr>
          <a:xfrm>
            <a:off x="467544" y="3212976"/>
            <a:ext cx="5760000" cy="32400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395536" y="332656"/>
            <a:ext cx="4176464" cy="646331"/>
          </a:xfrm>
          <a:prstGeom prst="rect">
            <a:avLst/>
          </a:prstGeom>
        </p:spPr>
        <p:txBody>
          <a:bodyPr wrap="square">
            <a:spAutoFit/>
          </a:bodyPr>
          <a:lstStyle/>
          <a:p>
            <a:r>
              <a:rPr lang="de-DE" dirty="0"/>
              <a:t>13 Uhr Mittagessen im „Fränkischen Hof“ in Marktbreit</a:t>
            </a:r>
          </a:p>
        </p:txBody>
      </p:sp>
      <p:pic>
        <p:nvPicPr>
          <p:cNvPr id="10" name="Grafik 9" descr="P1130064.JPG"/>
          <p:cNvPicPr>
            <a:picLocks noChangeAspect="1"/>
          </p:cNvPicPr>
          <p:nvPr/>
        </p:nvPicPr>
        <p:blipFill>
          <a:blip r:embed="rId2" cstate="print"/>
          <a:stretch>
            <a:fillRect/>
          </a:stretch>
        </p:blipFill>
        <p:spPr>
          <a:xfrm rot="5400000">
            <a:off x="-27456" y="1619744"/>
            <a:ext cx="3960000" cy="2970000"/>
          </a:xfrm>
          <a:prstGeom prst="rect">
            <a:avLst/>
          </a:prstGeom>
        </p:spPr>
      </p:pic>
      <p:pic>
        <p:nvPicPr>
          <p:cNvPr id="11" name="Grafik 10" descr="P1130072.JPG"/>
          <p:cNvPicPr>
            <a:picLocks noChangeAspect="1"/>
          </p:cNvPicPr>
          <p:nvPr/>
        </p:nvPicPr>
        <p:blipFill>
          <a:blip r:embed="rId3" cstate="print"/>
          <a:stretch>
            <a:fillRect/>
          </a:stretch>
        </p:blipFill>
        <p:spPr>
          <a:xfrm>
            <a:off x="4860032" y="260648"/>
            <a:ext cx="3960000" cy="2227500"/>
          </a:xfrm>
          <a:prstGeom prst="rect">
            <a:avLst/>
          </a:prstGeom>
        </p:spPr>
      </p:pic>
      <p:pic>
        <p:nvPicPr>
          <p:cNvPr id="12" name="Grafik 11" descr="P1130067.JPG"/>
          <p:cNvPicPr>
            <a:picLocks noChangeAspect="1"/>
          </p:cNvPicPr>
          <p:nvPr/>
        </p:nvPicPr>
        <p:blipFill>
          <a:blip r:embed="rId4" cstate="print"/>
          <a:stretch>
            <a:fillRect/>
          </a:stretch>
        </p:blipFill>
        <p:spPr>
          <a:xfrm>
            <a:off x="4860032" y="2708920"/>
            <a:ext cx="3600000" cy="3600000"/>
          </a:xfrm>
          <a:prstGeom prst="rect">
            <a:avLst/>
          </a:prstGeom>
        </p:spPr>
      </p:pic>
      <p:pic>
        <p:nvPicPr>
          <p:cNvPr id="13" name="Grafik 12" descr="P1130065.JPG"/>
          <p:cNvPicPr>
            <a:picLocks noChangeAspect="1"/>
          </p:cNvPicPr>
          <p:nvPr/>
        </p:nvPicPr>
        <p:blipFill>
          <a:blip r:embed="rId5" cstate="print"/>
          <a:stretch>
            <a:fillRect/>
          </a:stretch>
        </p:blipFill>
        <p:spPr>
          <a:xfrm>
            <a:off x="2339752" y="4437112"/>
            <a:ext cx="2303936" cy="2303936"/>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P1130069.JPG"/>
          <p:cNvPicPr>
            <a:picLocks noChangeAspect="1"/>
          </p:cNvPicPr>
          <p:nvPr/>
        </p:nvPicPr>
        <p:blipFill>
          <a:blip r:embed="rId3" cstate="print"/>
          <a:stretch>
            <a:fillRect/>
          </a:stretch>
        </p:blipFill>
        <p:spPr>
          <a:xfrm>
            <a:off x="323528" y="908720"/>
            <a:ext cx="4140000" cy="2328750"/>
          </a:xfrm>
          <a:prstGeom prst="rect">
            <a:avLst/>
          </a:prstGeom>
        </p:spPr>
      </p:pic>
      <p:pic>
        <p:nvPicPr>
          <p:cNvPr id="5" name="Grafik 4" descr="P1130070.JPG"/>
          <p:cNvPicPr>
            <a:picLocks noChangeAspect="1"/>
          </p:cNvPicPr>
          <p:nvPr/>
        </p:nvPicPr>
        <p:blipFill>
          <a:blip r:embed="rId4" cstate="print"/>
          <a:stretch>
            <a:fillRect/>
          </a:stretch>
        </p:blipFill>
        <p:spPr>
          <a:xfrm>
            <a:off x="4644008" y="3501008"/>
            <a:ext cx="4140000" cy="2328750"/>
          </a:xfrm>
          <a:prstGeom prst="rect">
            <a:avLst/>
          </a:prstGeom>
        </p:spPr>
      </p:pic>
      <p:pic>
        <p:nvPicPr>
          <p:cNvPr id="6" name="Grafik 5" descr="P1130071.JPG"/>
          <p:cNvPicPr>
            <a:picLocks noChangeAspect="1"/>
          </p:cNvPicPr>
          <p:nvPr/>
        </p:nvPicPr>
        <p:blipFill>
          <a:blip r:embed="rId5" cstate="print"/>
          <a:stretch>
            <a:fillRect/>
          </a:stretch>
        </p:blipFill>
        <p:spPr>
          <a:xfrm>
            <a:off x="4644008" y="908720"/>
            <a:ext cx="4140000" cy="2328750"/>
          </a:xfrm>
          <a:prstGeom prst="rect">
            <a:avLst/>
          </a:prstGeom>
        </p:spPr>
      </p:pic>
      <p:pic>
        <p:nvPicPr>
          <p:cNvPr id="7" name="Grafik 6" descr="IMG_8203.JPG"/>
          <p:cNvPicPr>
            <a:picLocks noChangeAspect="1"/>
          </p:cNvPicPr>
          <p:nvPr/>
        </p:nvPicPr>
        <p:blipFill>
          <a:blip r:embed="rId6" cstate="print"/>
          <a:stretch>
            <a:fillRect/>
          </a:stretch>
        </p:blipFill>
        <p:spPr>
          <a:xfrm rot="5400000">
            <a:off x="1209049" y="3839623"/>
            <a:ext cx="2708920" cy="203169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323528" y="260648"/>
            <a:ext cx="2592288" cy="646331"/>
          </a:xfrm>
          <a:prstGeom prst="rect">
            <a:avLst/>
          </a:prstGeom>
          <a:noFill/>
        </p:spPr>
        <p:txBody>
          <a:bodyPr wrap="square" rtlCol="0">
            <a:spAutoFit/>
          </a:bodyPr>
          <a:lstStyle/>
          <a:p>
            <a:r>
              <a:rPr lang="de-DE" dirty="0"/>
              <a:t>14.30 Uhr Fahrt nach </a:t>
            </a:r>
            <a:r>
              <a:rPr lang="de-DE" dirty="0" err="1"/>
              <a:t>Frickenhausen</a:t>
            </a:r>
            <a:endParaRPr lang="de-DE" dirty="0"/>
          </a:p>
        </p:txBody>
      </p:sp>
      <p:pic>
        <p:nvPicPr>
          <p:cNvPr id="3" name="Grafik 2" descr="karte_02_satellit_v2.jpg"/>
          <p:cNvPicPr>
            <a:picLocks noChangeAspect="1"/>
          </p:cNvPicPr>
          <p:nvPr/>
        </p:nvPicPr>
        <p:blipFill>
          <a:blip r:embed="rId2" cstate="print"/>
          <a:stretch>
            <a:fillRect/>
          </a:stretch>
        </p:blipFill>
        <p:spPr>
          <a:xfrm>
            <a:off x="395535" y="1268760"/>
            <a:ext cx="4678655" cy="4320480"/>
          </a:xfrm>
          <a:prstGeom prst="rect">
            <a:avLst/>
          </a:prstGeom>
        </p:spPr>
      </p:pic>
      <p:pic>
        <p:nvPicPr>
          <p:cNvPr id="5" name="Grafik 4" descr="unteres tor.jpg"/>
          <p:cNvPicPr>
            <a:picLocks noChangeAspect="1"/>
          </p:cNvPicPr>
          <p:nvPr/>
        </p:nvPicPr>
        <p:blipFill>
          <a:blip r:embed="rId3" cstate="print"/>
          <a:stretch>
            <a:fillRect/>
          </a:stretch>
        </p:blipFill>
        <p:spPr>
          <a:xfrm>
            <a:off x="6012160" y="1052736"/>
            <a:ext cx="2685256" cy="4919112"/>
          </a:xfrm>
          <a:prstGeom prst="rect">
            <a:avLst/>
          </a:prstGeom>
        </p:spPr>
      </p:pic>
      <p:sp>
        <p:nvSpPr>
          <p:cNvPr id="6" name="Textfeld 5"/>
          <p:cNvSpPr txBox="1"/>
          <p:nvPr/>
        </p:nvSpPr>
        <p:spPr>
          <a:xfrm>
            <a:off x="5724128" y="6237312"/>
            <a:ext cx="3096344" cy="369332"/>
          </a:xfrm>
          <a:prstGeom prst="rect">
            <a:avLst/>
          </a:prstGeom>
          <a:noFill/>
        </p:spPr>
        <p:txBody>
          <a:bodyPr wrap="square" rtlCol="0">
            <a:spAutoFit/>
          </a:bodyPr>
          <a:lstStyle/>
          <a:p>
            <a:r>
              <a:rPr lang="de-DE" dirty="0"/>
              <a:t>Unteres Tor in </a:t>
            </a:r>
            <a:r>
              <a:rPr lang="de-DE" dirty="0" err="1"/>
              <a:t>Frickenhausen</a:t>
            </a:r>
            <a:endParaRPr lang="de-DE"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323528" y="260648"/>
            <a:ext cx="3240360" cy="646331"/>
          </a:xfrm>
          <a:prstGeom prst="rect">
            <a:avLst/>
          </a:prstGeom>
          <a:noFill/>
        </p:spPr>
        <p:txBody>
          <a:bodyPr wrap="square" rtlCol="0">
            <a:spAutoFit/>
          </a:bodyPr>
          <a:lstStyle/>
          <a:p>
            <a:r>
              <a:rPr lang="de-DE" dirty="0"/>
              <a:t>16 Uhr Besuch des Gartens der Familie Wüst in </a:t>
            </a:r>
            <a:r>
              <a:rPr lang="de-DE" dirty="0" err="1"/>
              <a:t>Frickenhausen</a:t>
            </a:r>
            <a:endParaRPr lang="de-DE" dirty="0"/>
          </a:p>
        </p:txBody>
      </p:sp>
      <p:pic>
        <p:nvPicPr>
          <p:cNvPr id="4" name="Grafik 3" descr="P1130073.JPG"/>
          <p:cNvPicPr>
            <a:picLocks noChangeAspect="1"/>
          </p:cNvPicPr>
          <p:nvPr/>
        </p:nvPicPr>
        <p:blipFill>
          <a:blip r:embed="rId3" cstate="print"/>
          <a:stretch>
            <a:fillRect/>
          </a:stretch>
        </p:blipFill>
        <p:spPr>
          <a:xfrm>
            <a:off x="1259632" y="1124744"/>
            <a:ext cx="4315972" cy="2427734"/>
          </a:xfrm>
          <a:prstGeom prst="rect">
            <a:avLst/>
          </a:prstGeom>
        </p:spPr>
      </p:pic>
      <p:pic>
        <p:nvPicPr>
          <p:cNvPr id="5" name="Grafik 4" descr="P1130075.JPG"/>
          <p:cNvPicPr>
            <a:picLocks noChangeAspect="1"/>
          </p:cNvPicPr>
          <p:nvPr/>
        </p:nvPicPr>
        <p:blipFill>
          <a:blip r:embed="rId4" cstate="print"/>
          <a:stretch>
            <a:fillRect/>
          </a:stretch>
        </p:blipFill>
        <p:spPr>
          <a:xfrm rot="5400000">
            <a:off x="5575468" y="913365"/>
            <a:ext cx="3924614" cy="2619181"/>
          </a:xfrm>
          <a:prstGeom prst="rect">
            <a:avLst/>
          </a:prstGeom>
        </p:spPr>
      </p:pic>
      <p:pic>
        <p:nvPicPr>
          <p:cNvPr id="6" name="Grafik 5" descr="P1130076.JPG"/>
          <p:cNvPicPr>
            <a:picLocks noChangeAspect="1"/>
          </p:cNvPicPr>
          <p:nvPr/>
        </p:nvPicPr>
        <p:blipFill>
          <a:blip r:embed="rId5" cstate="print"/>
          <a:stretch>
            <a:fillRect/>
          </a:stretch>
        </p:blipFill>
        <p:spPr>
          <a:xfrm rot="5400000">
            <a:off x="-155509" y="4268076"/>
            <a:ext cx="2880320" cy="1922248"/>
          </a:xfrm>
          <a:prstGeom prst="rect">
            <a:avLst/>
          </a:prstGeom>
        </p:spPr>
      </p:pic>
      <p:pic>
        <p:nvPicPr>
          <p:cNvPr id="7" name="Grafik 6" descr="P1130077.JPG"/>
          <p:cNvPicPr>
            <a:picLocks noChangeAspect="1"/>
          </p:cNvPicPr>
          <p:nvPr/>
        </p:nvPicPr>
        <p:blipFill>
          <a:blip r:embed="rId6" cstate="print"/>
          <a:stretch>
            <a:fillRect/>
          </a:stretch>
        </p:blipFill>
        <p:spPr>
          <a:xfrm rot="5400000">
            <a:off x="2076793" y="4268023"/>
            <a:ext cx="2880000" cy="1922034"/>
          </a:xfrm>
          <a:prstGeom prst="rect">
            <a:avLst/>
          </a:prstGeom>
        </p:spPr>
      </p:pic>
      <p:pic>
        <p:nvPicPr>
          <p:cNvPr id="8" name="Grafik 7" descr="P1130079.JPG"/>
          <p:cNvPicPr>
            <a:picLocks noChangeAspect="1"/>
          </p:cNvPicPr>
          <p:nvPr/>
        </p:nvPicPr>
        <p:blipFill>
          <a:blip r:embed="rId7" cstate="print"/>
          <a:stretch>
            <a:fillRect/>
          </a:stretch>
        </p:blipFill>
        <p:spPr>
          <a:xfrm>
            <a:off x="4860032" y="4365104"/>
            <a:ext cx="3506282" cy="23400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P1130080.JPG"/>
          <p:cNvPicPr>
            <a:picLocks noChangeAspect="1"/>
          </p:cNvPicPr>
          <p:nvPr/>
        </p:nvPicPr>
        <p:blipFill>
          <a:blip r:embed="rId3" cstate="print"/>
          <a:stretch>
            <a:fillRect/>
          </a:stretch>
        </p:blipFill>
        <p:spPr>
          <a:xfrm>
            <a:off x="323528" y="332658"/>
            <a:ext cx="4140000" cy="2762926"/>
          </a:xfrm>
          <a:prstGeom prst="rect">
            <a:avLst/>
          </a:prstGeom>
        </p:spPr>
      </p:pic>
      <p:pic>
        <p:nvPicPr>
          <p:cNvPr id="3" name="Grafik 2" descr="P1130082.JPG"/>
          <p:cNvPicPr>
            <a:picLocks noChangeAspect="1"/>
          </p:cNvPicPr>
          <p:nvPr/>
        </p:nvPicPr>
        <p:blipFill>
          <a:blip r:embed="rId4" cstate="print"/>
          <a:stretch>
            <a:fillRect/>
          </a:stretch>
        </p:blipFill>
        <p:spPr>
          <a:xfrm>
            <a:off x="4788024" y="332656"/>
            <a:ext cx="4140000" cy="2762926"/>
          </a:xfrm>
          <a:prstGeom prst="rect">
            <a:avLst/>
          </a:prstGeom>
        </p:spPr>
      </p:pic>
      <p:pic>
        <p:nvPicPr>
          <p:cNvPr id="4" name="Grafik 3" descr="P1130083.JPG"/>
          <p:cNvPicPr>
            <a:picLocks noChangeAspect="1"/>
          </p:cNvPicPr>
          <p:nvPr/>
        </p:nvPicPr>
        <p:blipFill>
          <a:blip r:embed="rId5" cstate="print"/>
          <a:stretch>
            <a:fillRect/>
          </a:stretch>
        </p:blipFill>
        <p:spPr>
          <a:xfrm rot="5400000">
            <a:off x="1585382" y="3967345"/>
            <a:ext cx="3236931" cy="2160240"/>
          </a:xfrm>
          <a:prstGeom prst="rect">
            <a:avLst/>
          </a:prstGeom>
        </p:spPr>
      </p:pic>
      <p:pic>
        <p:nvPicPr>
          <p:cNvPr id="5" name="Grafik 4" descr="P1130086.JPG"/>
          <p:cNvPicPr>
            <a:picLocks noChangeAspect="1"/>
          </p:cNvPicPr>
          <p:nvPr/>
        </p:nvPicPr>
        <p:blipFill>
          <a:blip r:embed="rId6" cstate="print"/>
          <a:stretch>
            <a:fillRect/>
          </a:stretch>
        </p:blipFill>
        <p:spPr>
          <a:xfrm>
            <a:off x="4788024" y="3645024"/>
            <a:ext cx="3960000" cy="2642797"/>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P1130087.JPG"/>
          <p:cNvPicPr>
            <a:picLocks noChangeAspect="1"/>
          </p:cNvPicPr>
          <p:nvPr/>
        </p:nvPicPr>
        <p:blipFill>
          <a:blip r:embed="rId2" cstate="print"/>
          <a:stretch>
            <a:fillRect/>
          </a:stretch>
        </p:blipFill>
        <p:spPr>
          <a:xfrm>
            <a:off x="179512" y="332656"/>
            <a:ext cx="4320000" cy="2883051"/>
          </a:xfrm>
          <a:prstGeom prst="rect">
            <a:avLst/>
          </a:prstGeom>
        </p:spPr>
      </p:pic>
      <p:pic>
        <p:nvPicPr>
          <p:cNvPr id="3" name="Grafik 2" descr="P1130089.JPG"/>
          <p:cNvPicPr>
            <a:picLocks noChangeAspect="1"/>
          </p:cNvPicPr>
          <p:nvPr/>
        </p:nvPicPr>
        <p:blipFill>
          <a:blip r:embed="rId3" cstate="print"/>
          <a:stretch>
            <a:fillRect/>
          </a:stretch>
        </p:blipFill>
        <p:spPr>
          <a:xfrm>
            <a:off x="4644008" y="332656"/>
            <a:ext cx="4320000" cy="2883051"/>
          </a:xfrm>
          <a:prstGeom prst="rect">
            <a:avLst/>
          </a:prstGeom>
        </p:spPr>
      </p:pic>
      <p:pic>
        <p:nvPicPr>
          <p:cNvPr id="4" name="Grafik 3" descr="P1130090.JPG"/>
          <p:cNvPicPr>
            <a:picLocks noChangeAspect="1"/>
          </p:cNvPicPr>
          <p:nvPr/>
        </p:nvPicPr>
        <p:blipFill>
          <a:blip r:embed="rId4" cstate="print"/>
          <a:stretch>
            <a:fillRect/>
          </a:stretch>
        </p:blipFill>
        <p:spPr>
          <a:xfrm>
            <a:off x="395536" y="3501008"/>
            <a:ext cx="4320000" cy="2883051"/>
          </a:xfrm>
          <a:prstGeom prst="rect">
            <a:avLst/>
          </a:prstGeom>
        </p:spPr>
      </p:pic>
      <p:pic>
        <p:nvPicPr>
          <p:cNvPr id="5" name="Grafik 4" descr="P1130092.JPG"/>
          <p:cNvPicPr>
            <a:picLocks noChangeAspect="1"/>
          </p:cNvPicPr>
          <p:nvPr/>
        </p:nvPicPr>
        <p:blipFill>
          <a:blip r:embed="rId5" cstate="print"/>
          <a:stretch>
            <a:fillRect/>
          </a:stretch>
        </p:blipFill>
        <p:spPr>
          <a:xfrm>
            <a:off x="4932040" y="3501008"/>
            <a:ext cx="3840000" cy="28800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P1130094.JPG"/>
          <p:cNvPicPr>
            <a:picLocks noChangeAspect="1"/>
          </p:cNvPicPr>
          <p:nvPr/>
        </p:nvPicPr>
        <p:blipFill>
          <a:blip r:embed="rId2" cstate="print"/>
          <a:stretch>
            <a:fillRect/>
          </a:stretch>
        </p:blipFill>
        <p:spPr>
          <a:xfrm rot="5400000">
            <a:off x="-693480" y="3293880"/>
            <a:ext cx="4320000" cy="2430000"/>
          </a:xfrm>
          <a:prstGeom prst="rect">
            <a:avLst/>
          </a:prstGeom>
        </p:spPr>
      </p:pic>
      <p:pic>
        <p:nvPicPr>
          <p:cNvPr id="3" name="Grafik 2" descr="P1130102.JPG"/>
          <p:cNvPicPr>
            <a:picLocks noChangeAspect="1"/>
          </p:cNvPicPr>
          <p:nvPr/>
        </p:nvPicPr>
        <p:blipFill>
          <a:blip r:embed="rId3" cstate="print"/>
          <a:stretch>
            <a:fillRect/>
          </a:stretch>
        </p:blipFill>
        <p:spPr>
          <a:xfrm>
            <a:off x="1259632" y="188640"/>
            <a:ext cx="3584000" cy="2016000"/>
          </a:xfrm>
          <a:prstGeom prst="rect">
            <a:avLst/>
          </a:prstGeom>
        </p:spPr>
      </p:pic>
      <p:pic>
        <p:nvPicPr>
          <p:cNvPr id="4" name="Grafik 3" descr="P1130103.JPG"/>
          <p:cNvPicPr>
            <a:picLocks noChangeAspect="1"/>
          </p:cNvPicPr>
          <p:nvPr/>
        </p:nvPicPr>
        <p:blipFill>
          <a:blip r:embed="rId4" cstate="print"/>
          <a:stretch>
            <a:fillRect/>
          </a:stretch>
        </p:blipFill>
        <p:spPr>
          <a:xfrm>
            <a:off x="5004048" y="1340768"/>
            <a:ext cx="3960000" cy="2227500"/>
          </a:xfrm>
          <a:prstGeom prst="rect">
            <a:avLst/>
          </a:prstGeom>
        </p:spPr>
      </p:pic>
      <p:pic>
        <p:nvPicPr>
          <p:cNvPr id="5" name="Grafik 4" descr="P1130107.JPG"/>
          <p:cNvPicPr>
            <a:picLocks noChangeAspect="1"/>
          </p:cNvPicPr>
          <p:nvPr/>
        </p:nvPicPr>
        <p:blipFill>
          <a:blip r:embed="rId5" cstate="print"/>
          <a:stretch>
            <a:fillRect/>
          </a:stretch>
        </p:blipFill>
        <p:spPr>
          <a:xfrm rot="5400000">
            <a:off x="2173816" y="3090880"/>
            <a:ext cx="3392000" cy="1908000"/>
          </a:xfrm>
          <a:prstGeom prst="rect">
            <a:avLst/>
          </a:prstGeom>
        </p:spPr>
      </p:pic>
      <p:pic>
        <p:nvPicPr>
          <p:cNvPr id="7" name="Grafik 6" descr="P1130123.JPG"/>
          <p:cNvPicPr>
            <a:picLocks noChangeAspect="1"/>
          </p:cNvPicPr>
          <p:nvPr/>
        </p:nvPicPr>
        <p:blipFill>
          <a:blip r:embed="rId6" cstate="print"/>
          <a:stretch>
            <a:fillRect/>
          </a:stretch>
        </p:blipFill>
        <p:spPr>
          <a:xfrm>
            <a:off x="5004048" y="3861048"/>
            <a:ext cx="3960000" cy="2642799"/>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251520" y="188640"/>
            <a:ext cx="6552728" cy="369332"/>
          </a:xfrm>
          <a:prstGeom prst="rect">
            <a:avLst/>
          </a:prstGeom>
          <a:noFill/>
        </p:spPr>
        <p:txBody>
          <a:bodyPr wrap="square" rtlCol="0">
            <a:spAutoFit/>
          </a:bodyPr>
          <a:lstStyle/>
          <a:p>
            <a:r>
              <a:rPr lang="de-DE" dirty="0"/>
              <a:t>Übernachtung im Main-Hotel Eckert in </a:t>
            </a:r>
            <a:r>
              <a:rPr lang="de-DE" dirty="0" err="1"/>
              <a:t>Margetshöchheim</a:t>
            </a:r>
            <a:endParaRPr lang="de-DE" dirty="0"/>
          </a:p>
        </p:txBody>
      </p:sp>
      <p:pic>
        <p:nvPicPr>
          <p:cNvPr id="9" name="Grafik 8" descr="P1130126.JPG"/>
          <p:cNvPicPr>
            <a:picLocks noChangeAspect="1"/>
          </p:cNvPicPr>
          <p:nvPr/>
        </p:nvPicPr>
        <p:blipFill>
          <a:blip r:embed="rId2" cstate="print"/>
          <a:stretch>
            <a:fillRect/>
          </a:stretch>
        </p:blipFill>
        <p:spPr>
          <a:xfrm>
            <a:off x="4860032" y="836712"/>
            <a:ext cx="3960000" cy="2227500"/>
          </a:xfrm>
          <a:prstGeom prst="rect">
            <a:avLst/>
          </a:prstGeom>
        </p:spPr>
      </p:pic>
      <p:pic>
        <p:nvPicPr>
          <p:cNvPr id="10" name="Grafik 9" descr="P1130349.JPG"/>
          <p:cNvPicPr>
            <a:picLocks noChangeAspect="1"/>
          </p:cNvPicPr>
          <p:nvPr/>
        </p:nvPicPr>
        <p:blipFill>
          <a:blip r:embed="rId3" cstate="print"/>
          <a:stretch>
            <a:fillRect/>
          </a:stretch>
        </p:blipFill>
        <p:spPr>
          <a:xfrm>
            <a:off x="539552" y="836712"/>
            <a:ext cx="3960000" cy="2227500"/>
          </a:xfrm>
          <a:prstGeom prst="rect">
            <a:avLst/>
          </a:prstGeom>
        </p:spPr>
      </p:pic>
      <p:pic>
        <p:nvPicPr>
          <p:cNvPr id="11" name="Grafik 10" descr="P1130127.JPG"/>
          <p:cNvPicPr>
            <a:picLocks noChangeAspect="1"/>
          </p:cNvPicPr>
          <p:nvPr/>
        </p:nvPicPr>
        <p:blipFill>
          <a:blip r:embed="rId4" cstate="print"/>
          <a:stretch>
            <a:fillRect/>
          </a:stretch>
        </p:blipFill>
        <p:spPr>
          <a:xfrm>
            <a:off x="539552" y="3429000"/>
            <a:ext cx="3960000" cy="2227500"/>
          </a:xfrm>
          <a:prstGeom prst="rect">
            <a:avLst/>
          </a:prstGeom>
        </p:spPr>
      </p:pic>
      <p:pic>
        <p:nvPicPr>
          <p:cNvPr id="12" name="Grafik 11" descr="P1130128.JPG"/>
          <p:cNvPicPr>
            <a:picLocks noChangeAspect="1"/>
          </p:cNvPicPr>
          <p:nvPr/>
        </p:nvPicPr>
        <p:blipFill>
          <a:blip r:embed="rId5" cstate="print"/>
          <a:stretch>
            <a:fillRect/>
          </a:stretch>
        </p:blipFill>
        <p:spPr>
          <a:xfrm>
            <a:off x="4860032" y="3429000"/>
            <a:ext cx="3960000" cy="2227500"/>
          </a:xfrm>
          <a:prstGeom prst="rect">
            <a:avLst/>
          </a:prstGeom>
        </p:spPr>
      </p:pic>
    </p:spTree>
  </p:cSld>
  <p:clrMapOvr>
    <a:masterClrMapping/>
  </p:clrMapOvr>
  <p:transition advClick="0" advTm="10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3059832" y="5949280"/>
            <a:ext cx="5904656" cy="646331"/>
          </a:xfrm>
          <a:prstGeom prst="rect">
            <a:avLst/>
          </a:prstGeom>
          <a:noFill/>
        </p:spPr>
        <p:txBody>
          <a:bodyPr wrap="square" rtlCol="0">
            <a:spAutoFit/>
          </a:bodyPr>
          <a:lstStyle/>
          <a:p>
            <a:pPr algn="ctr"/>
            <a:r>
              <a:rPr lang="de-DE" sz="3600" dirty="0"/>
              <a:t>Gartenreise 9.6. – 11.6.2023</a:t>
            </a:r>
          </a:p>
        </p:txBody>
      </p:sp>
      <p:pic>
        <p:nvPicPr>
          <p:cNvPr id="5" name="Grafik 4" descr="P1130066.JPG"/>
          <p:cNvPicPr>
            <a:picLocks noChangeAspect="1"/>
          </p:cNvPicPr>
          <p:nvPr/>
        </p:nvPicPr>
        <p:blipFill>
          <a:blip r:embed="rId2" cstate="print"/>
          <a:stretch>
            <a:fillRect/>
          </a:stretch>
        </p:blipFill>
        <p:spPr>
          <a:xfrm rot="5400000">
            <a:off x="699319" y="1613050"/>
            <a:ext cx="4536505" cy="2551784"/>
          </a:xfrm>
          <a:prstGeom prst="rect">
            <a:avLst/>
          </a:prstGeom>
        </p:spPr>
      </p:pic>
      <p:pic>
        <p:nvPicPr>
          <p:cNvPr id="6" name="Grafik 5" descr="P1130094.JPG"/>
          <p:cNvPicPr>
            <a:picLocks noChangeAspect="1"/>
          </p:cNvPicPr>
          <p:nvPr/>
        </p:nvPicPr>
        <p:blipFill>
          <a:blip r:embed="rId3" cstate="print"/>
          <a:stretch>
            <a:fillRect/>
          </a:stretch>
        </p:blipFill>
        <p:spPr>
          <a:xfrm rot="5400000">
            <a:off x="4993797" y="1855075"/>
            <a:ext cx="4984553" cy="2803811"/>
          </a:xfrm>
          <a:prstGeom prst="rect">
            <a:avLst/>
          </a:prstGeom>
        </p:spPr>
      </p:pic>
      <p:sp>
        <p:nvSpPr>
          <p:cNvPr id="7" name="Textfeld 6"/>
          <p:cNvSpPr txBox="1"/>
          <p:nvPr/>
        </p:nvSpPr>
        <p:spPr>
          <a:xfrm>
            <a:off x="251520" y="5229200"/>
            <a:ext cx="5688632" cy="646331"/>
          </a:xfrm>
          <a:prstGeom prst="rect">
            <a:avLst/>
          </a:prstGeom>
          <a:noFill/>
        </p:spPr>
        <p:txBody>
          <a:bodyPr wrap="square" rtlCol="0">
            <a:spAutoFit/>
          </a:bodyPr>
          <a:lstStyle/>
          <a:p>
            <a:r>
              <a:rPr lang="de-DE" sz="3600" dirty="0"/>
              <a:t>Rosenfreunde Schwarzwald</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251520" y="188640"/>
            <a:ext cx="2088232" cy="1200329"/>
          </a:xfrm>
          <a:prstGeom prst="rect">
            <a:avLst/>
          </a:prstGeom>
          <a:noFill/>
        </p:spPr>
        <p:txBody>
          <a:bodyPr wrap="square" rtlCol="0">
            <a:spAutoFit/>
          </a:bodyPr>
          <a:lstStyle/>
          <a:p>
            <a:r>
              <a:rPr lang="de-DE" dirty="0"/>
              <a:t>Samstag, 10.6.</a:t>
            </a:r>
          </a:p>
          <a:p>
            <a:r>
              <a:rPr lang="de-DE" dirty="0"/>
              <a:t>Garten der Familie Steinmetz in Himmelstadt</a:t>
            </a:r>
          </a:p>
        </p:txBody>
      </p:sp>
      <p:pic>
        <p:nvPicPr>
          <p:cNvPr id="3" name="Grafik 2" descr="1_P1130214.JPG"/>
          <p:cNvPicPr>
            <a:picLocks noChangeAspect="1"/>
          </p:cNvPicPr>
          <p:nvPr/>
        </p:nvPicPr>
        <p:blipFill>
          <a:blip r:embed="rId2" cstate="print"/>
          <a:stretch>
            <a:fillRect/>
          </a:stretch>
        </p:blipFill>
        <p:spPr>
          <a:xfrm>
            <a:off x="1403648" y="1412776"/>
            <a:ext cx="3960000" cy="2227500"/>
          </a:xfrm>
          <a:prstGeom prst="rect">
            <a:avLst/>
          </a:prstGeom>
        </p:spPr>
      </p:pic>
      <p:pic>
        <p:nvPicPr>
          <p:cNvPr id="5" name="Grafik 4" descr="P1130132.JPG"/>
          <p:cNvPicPr>
            <a:picLocks noChangeAspect="1"/>
          </p:cNvPicPr>
          <p:nvPr/>
        </p:nvPicPr>
        <p:blipFill>
          <a:blip r:embed="rId3" cstate="print"/>
          <a:stretch>
            <a:fillRect/>
          </a:stretch>
        </p:blipFill>
        <p:spPr>
          <a:xfrm rot="5400000">
            <a:off x="4993519" y="847242"/>
            <a:ext cx="3960000" cy="2642797"/>
          </a:xfrm>
          <a:prstGeom prst="rect">
            <a:avLst/>
          </a:prstGeom>
        </p:spPr>
      </p:pic>
      <p:pic>
        <p:nvPicPr>
          <p:cNvPr id="6" name="Grafik 5" descr="P1130134.JPG"/>
          <p:cNvPicPr>
            <a:picLocks noChangeAspect="1"/>
          </p:cNvPicPr>
          <p:nvPr/>
        </p:nvPicPr>
        <p:blipFill>
          <a:blip r:embed="rId4" cstate="print"/>
          <a:stretch>
            <a:fillRect/>
          </a:stretch>
        </p:blipFill>
        <p:spPr>
          <a:xfrm>
            <a:off x="179512" y="3861048"/>
            <a:ext cx="3600000" cy="2700000"/>
          </a:xfrm>
          <a:prstGeom prst="rect">
            <a:avLst/>
          </a:prstGeom>
        </p:spPr>
      </p:pic>
      <p:pic>
        <p:nvPicPr>
          <p:cNvPr id="7" name="Grafik 6" descr="P1130137.JPG"/>
          <p:cNvPicPr>
            <a:picLocks noChangeAspect="1"/>
          </p:cNvPicPr>
          <p:nvPr/>
        </p:nvPicPr>
        <p:blipFill>
          <a:blip r:embed="rId5" cstate="print"/>
          <a:stretch>
            <a:fillRect/>
          </a:stretch>
        </p:blipFill>
        <p:spPr>
          <a:xfrm>
            <a:off x="4283968" y="4293095"/>
            <a:ext cx="4392488" cy="2470775"/>
          </a:xfrm>
          <a:prstGeom prst="rect">
            <a:avLst/>
          </a:prstGeom>
        </p:spPr>
      </p:pic>
    </p:spTree>
  </p:cSld>
  <p:clrMapOvr>
    <a:masterClrMapping/>
  </p:clrMapOvr>
  <p:transition advClick="0" advTm="10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P1130156.JPG"/>
          <p:cNvPicPr>
            <a:picLocks noChangeAspect="1"/>
          </p:cNvPicPr>
          <p:nvPr/>
        </p:nvPicPr>
        <p:blipFill>
          <a:blip r:embed="rId3" cstate="print"/>
          <a:stretch>
            <a:fillRect/>
          </a:stretch>
        </p:blipFill>
        <p:spPr>
          <a:xfrm>
            <a:off x="251520" y="260648"/>
            <a:ext cx="5400600" cy="4050450"/>
          </a:xfrm>
          <a:prstGeom prst="rect">
            <a:avLst/>
          </a:prstGeom>
        </p:spPr>
      </p:pic>
      <p:pic>
        <p:nvPicPr>
          <p:cNvPr id="3" name="Grafik 2" descr="P1130159.JPG"/>
          <p:cNvPicPr>
            <a:picLocks noChangeAspect="1"/>
          </p:cNvPicPr>
          <p:nvPr/>
        </p:nvPicPr>
        <p:blipFill>
          <a:blip r:embed="rId4" cstate="print"/>
          <a:stretch>
            <a:fillRect/>
          </a:stretch>
        </p:blipFill>
        <p:spPr>
          <a:xfrm>
            <a:off x="1691680" y="4437112"/>
            <a:ext cx="3960000" cy="2227500"/>
          </a:xfrm>
          <a:prstGeom prst="rect">
            <a:avLst/>
          </a:prstGeom>
        </p:spPr>
      </p:pic>
      <p:pic>
        <p:nvPicPr>
          <p:cNvPr id="4" name="Grafik 3" descr="P1130166.JPG"/>
          <p:cNvPicPr>
            <a:picLocks noChangeAspect="1"/>
          </p:cNvPicPr>
          <p:nvPr/>
        </p:nvPicPr>
        <p:blipFill>
          <a:blip r:embed="rId5" cstate="print"/>
          <a:stretch>
            <a:fillRect/>
          </a:stretch>
        </p:blipFill>
        <p:spPr>
          <a:xfrm rot="5400000">
            <a:off x="4820152" y="2676792"/>
            <a:ext cx="5120000" cy="28800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P1130174.JPG"/>
          <p:cNvPicPr>
            <a:picLocks noChangeAspect="1"/>
          </p:cNvPicPr>
          <p:nvPr/>
        </p:nvPicPr>
        <p:blipFill>
          <a:blip r:embed="rId2" cstate="print"/>
          <a:stretch>
            <a:fillRect/>
          </a:stretch>
        </p:blipFill>
        <p:spPr>
          <a:xfrm>
            <a:off x="323528" y="188640"/>
            <a:ext cx="3960000" cy="2642797"/>
          </a:xfrm>
          <a:prstGeom prst="rect">
            <a:avLst/>
          </a:prstGeom>
        </p:spPr>
      </p:pic>
      <p:pic>
        <p:nvPicPr>
          <p:cNvPr id="3" name="Grafik 2" descr="P1130176.JPG"/>
          <p:cNvPicPr>
            <a:picLocks noChangeAspect="1"/>
          </p:cNvPicPr>
          <p:nvPr/>
        </p:nvPicPr>
        <p:blipFill>
          <a:blip r:embed="rId3" cstate="print"/>
          <a:stretch>
            <a:fillRect/>
          </a:stretch>
        </p:blipFill>
        <p:spPr>
          <a:xfrm>
            <a:off x="4716016" y="188640"/>
            <a:ext cx="3960000" cy="2642797"/>
          </a:xfrm>
          <a:prstGeom prst="rect">
            <a:avLst/>
          </a:prstGeom>
        </p:spPr>
      </p:pic>
      <p:pic>
        <p:nvPicPr>
          <p:cNvPr id="4" name="Grafik 3" descr="P1130178.JPG"/>
          <p:cNvPicPr>
            <a:picLocks noChangeAspect="1"/>
          </p:cNvPicPr>
          <p:nvPr/>
        </p:nvPicPr>
        <p:blipFill>
          <a:blip r:embed="rId4" cstate="print"/>
          <a:stretch>
            <a:fillRect/>
          </a:stretch>
        </p:blipFill>
        <p:spPr>
          <a:xfrm rot="5400000">
            <a:off x="-299471" y="3619951"/>
            <a:ext cx="2880000" cy="1922034"/>
          </a:xfrm>
          <a:prstGeom prst="rect">
            <a:avLst/>
          </a:prstGeom>
        </p:spPr>
      </p:pic>
      <p:pic>
        <p:nvPicPr>
          <p:cNvPr id="5" name="Grafik 4" descr="P1130192.JPG"/>
          <p:cNvPicPr>
            <a:picLocks noChangeAspect="1"/>
          </p:cNvPicPr>
          <p:nvPr/>
        </p:nvPicPr>
        <p:blipFill>
          <a:blip r:embed="rId5" cstate="print"/>
          <a:stretch>
            <a:fillRect/>
          </a:stretch>
        </p:blipFill>
        <p:spPr>
          <a:xfrm rot="5400000">
            <a:off x="6088668" y="3928556"/>
            <a:ext cx="3600400" cy="2025225"/>
          </a:xfrm>
          <a:prstGeom prst="rect">
            <a:avLst/>
          </a:prstGeom>
        </p:spPr>
      </p:pic>
      <p:pic>
        <p:nvPicPr>
          <p:cNvPr id="6" name="Grafik 5" descr="P1130180.JPG"/>
          <p:cNvPicPr>
            <a:picLocks noChangeAspect="1"/>
          </p:cNvPicPr>
          <p:nvPr/>
        </p:nvPicPr>
        <p:blipFill>
          <a:blip r:embed="rId6" cstate="print"/>
          <a:stretch>
            <a:fillRect/>
          </a:stretch>
        </p:blipFill>
        <p:spPr>
          <a:xfrm>
            <a:off x="2267744" y="3429000"/>
            <a:ext cx="4352484" cy="2448272"/>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P1130203.JPG"/>
          <p:cNvPicPr>
            <a:picLocks noChangeAspect="1"/>
          </p:cNvPicPr>
          <p:nvPr/>
        </p:nvPicPr>
        <p:blipFill>
          <a:blip r:embed="rId2" cstate="print"/>
          <a:stretch>
            <a:fillRect/>
          </a:stretch>
        </p:blipFill>
        <p:spPr>
          <a:xfrm rot="5400000">
            <a:off x="-546113" y="1015515"/>
            <a:ext cx="3780000" cy="2126250"/>
          </a:xfrm>
          <a:prstGeom prst="rect">
            <a:avLst/>
          </a:prstGeom>
        </p:spPr>
      </p:pic>
      <p:pic>
        <p:nvPicPr>
          <p:cNvPr id="3" name="Grafik 2" descr="P1130212.JPG"/>
          <p:cNvPicPr>
            <a:picLocks noChangeAspect="1"/>
          </p:cNvPicPr>
          <p:nvPr/>
        </p:nvPicPr>
        <p:blipFill>
          <a:blip r:embed="rId3" cstate="print"/>
          <a:stretch>
            <a:fillRect/>
          </a:stretch>
        </p:blipFill>
        <p:spPr>
          <a:xfrm rot="5400000">
            <a:off x="4681229" y="1015515"/>
            <a:ext cx="3780000" cy="2126250"/>
          </a:xfrm>
          <a:prstGeom prst="rect">
            <a:avLst/>
          </a:prstGeom>
        </p:spPr>
      </p:pic>
      <p:pic>
        <p:nvPicPr>
          <p:cNvPr id="4" name="Grafik 3" descr="P1130205.JPG"/>
          <p:cNvPicPr>
            <a:picLocks noChangeAspect="1"/>
          </p:cNvPicPr>
          <p:nvPr/>
        </p:nvPicPr>
        <p:blipFill>
          <a:blip r:embed="rId4" cstate="print"/>
          <a:stretch>
            <a:fillRect/>
          </a:stretch>
        </p:blipFill>
        <p:spPr>
          <a:xfrm rot="5400000">
            <a:off x="2016933" y="1015515"/>
            <a:ext cx="3780000" cy="2126250"/>
          </a:xfrm>
          <a:prstGeom prst="rect">
            <a:avLst/>
          </a:prstGeom>
        </p:spPr>
      </p:pic>
      <p:pic>
        <p:nvPicPr>
          <p:cNvPr id="5" name="Grafik 4" descr="P1130193.JPG"/>
          <p:cNvPicPr>
            <a:picLocks noChangeAspect="1"/>
          </p:cNvPicPr>
          <p:nvPr/>
        </p:nvPicPr>
        <p:blipFill>
          <a:blip r:embed="rId5" cstate="print"/>
          <a:stretch>
            <a:fillRect/>
          </a:stretch>
        </p:blipFill>
        <p:spPr>
          <a:xfrm>
            <a:off x="323528" y="4077072"/>
            <a:ext cx="4672000" cy="2628000"/>
          </a:xfrm>
          <a:prstGeom prst="rect">
            <a:avLst/>
          </a:prstGeom>
        </p:spPr>
      </p:pic>
      <p:pic>
        <p:nvPicPr>
          <p:cNvPr id="6" name="Grafik 5" descr="P1130210.JPG"/>
          <p:cNvPicPr>
            <a:picLocks noChangeAspect="1"/>
          </p:cNvPicPr>
          <p:nvPr/>
        </p:nvPicPr>
        <p:blipFill>
          <a:blip r:embed="rId6" cstate="print"/>
          <a:stretch>
            <a:fillRect/>
          </a:stretch>
        </p:blipFill>
        <p:spPr>
          <a:xfrm>
            <a:off x="5076056" y="4076832"/>
            <a:ext cx="3504000" cy="262800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107504" y="116632"/>
            <a:ext cx="2016224" cy="923330"/>
          </a:xfrm>
          <a:prstGeom prst="rect">
            <a:avLst/>
          </a:prstGeom>
          <a:noFill/>
        </p:spPr>
        <p:txBody>
          <a:bodyPr wrap="square" rtlCol="0">
            <a:spAutoFit/>
          </a:bodyPr>
          <a:lstStyle/>
          <a:p>
            <a:pPr algn="ctr"/>
            <a:r>
              <a:rPr lang="de-DE" dirty="0"/>
              <a:t>11.30 Uhr Weiterfahrt nach Veitshöchheim zu</a:t>
            </a:r>
          </a:p>
        </p:txBody>
      </p:sp>
      <p:pic>
        <p:nvPicPr>
          <p:cNvPr id="4" name="Grafik 3" descr="P1130217_v2.jpg"/>
          <p:cNvPicPr>
            <a:picLocks noChangeAspect="1"/>
          </p:cNvPicPr>
          <p:nvPr/>
        </p:nvPicPr>
        <p:blipFill>
          <a:blip r:embed="rId3" cstate="print"/>
          <a:stretch>
            <a:fillRect/>
          </a:stretch>
        </p:blipFill>
        <p:spPr>
          <a:xfrm>
            <a:off x="2195736" y="332656"/>
            <a:ext cx="6948264" cy="577077"/>
          </a:xfrm>
          <a:prstGeom prst="rect">
            <a:avLst/>
          </a:prstGeom>
        </p:spPr>
      </p:pic>
      <p:pic>
        <p:nvPicPr>
          <p:cNvPr id="5" name="Grafik 4" descr="P1130223.JPG"/>
          <p:cNvPicPr>
            <a:picLocks noChangeAspect="1"/>
          </p:cNvPicPr>
          <p:nvPr/>
        </p:nvPicPr>
        <p:blipFill>
          <a:blip r:embed="rId4" cstate="print"/>
          <a:stretch>
            <a:fillRect/>
          </a:stretch>
        </p:blipFill>
        <p:spPr>
          <a:xfrm>
            <a:off x="251520" y="1196752"/>
            <a:ext cx="3960000" cy="2227500"/>
          </a:xfrm>
          <a:prstGeom prst="rect">
            <a:avLst/>
          </a:prstGeom>
        </p:spPr>
      </p:pic>
      <p:pic>
        <p:nvPicPr>
          <p:cNvPr id="7" name="Grafik 6" descr="sankt martin.jpg"/>
          <p:cNvPicPr>
            <a:picLocks noChangeAspect="1"/>
          </p:cNvPicPr>
          <p:nvPr/>
        </p:nvPicPr>
        <p:blipFill>
          <a:blip r:embed="rId5" cstate="print"/>
          <a:stretch>
            <a:fillRect/>
          </a:stretch>
        </p:blipFill>
        <p:spPr>
          <a:xfrm>
            <a:off x="251520" y="3645023"/>
            <a:ext cx="2182800" cy="3060000"/>
          </a:xfrm>
          <a:prstGeom prst="rect">
            <a:avLst/>
          </a:prstGeom>
        </p:spPr>
      </p:pic>
      <p:pic>
        <p:nvPicPr>
          <p:cNvPr id="8" name="Grafik 7" descr="P1130221.JPG"/>
          <p:cNvPicPr>
            <a:picLocks noChangeAspect="1"/>
          </p:cNvPicPr>
          <p:nvPr/>
        </p:nvPicPr>
        <p:blipFill>
          <a:blip r:embed="rId6" cstate="print"/>
          <a:stretch>
            <a:fillRect/>
          </a:stretch>
        </p:blipFill>
        <p:spPr>
          <a:xfrm>
            <a:off x="4644008" y="1196752"/>
            <a:ext cx="3960000" cy="2227500"/>
          </a:xfrm>
          <a:prstGeom prst="rect">
            <a:avLst/>
          </a:prstGeom>
        </p:spPr>
      </p:pic>
      <p:pic>
        <p:nvPicPr>
          <p:cNvPr id="9" name="Grafik 8" descr="P1130225.JPG"/>
          <p:cNvPicPr>
            <a:picLocks noChangeAspect="1"/>
          </p:cNvPicPr>
          <p:nvPr/>
        </p:nvPicPr>
        <p:blipFill>
          <a:blip r:embed="rId7" cstate="print"/>
          <a:stretch>
            <a:fillRect/>
          </a:stretch>
        </p:blipFill>
        <p:spPr>
          <a:xfrm>
            <a:off x="3131840" y="3645024"/>
            <a:ext cx="3060000" cy="3060000"/>
          </a:xfrm>
          <a:prstGeom prst="rect">
            <a:avLst/>
          </a:prstGeom>
        </p:spPr>
      </p:pic>
      <p:pic>
        <p:nvPicPr>
          <p:cNvPr id="10" name="Grafik 9" descr="P1130224.JPG"/>
          <p:cNvPicPr>
            <a:picLocks noChangeAspect="1"/>
          </p:cNvPicPr>
          <p:nvPr/>
        </p:nvPicPr>
        <p:blipFill>
          <a:blip r:embed="rId8" cstate="print"/>
          <a:stretch>
            <a:fillRect/>
          </a:stretch>
        </p:blipFill>
        <p:spPr>
          <a:xfrm rot="5400000">
            <a:off x="6206881" y="4314399"/>
            <a:ext cx="3060000" cy="172125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P1130219.JPG"/>
          <p:cNvPicPr>
            <a:picLocks noChangeAspect="1"/>
          </p:cNvPicPr>
          <p:nvPr/>
        </p:nvPicPr>
        <p:blipFill>
          <a:blip r:embed="rId2" cstate="print"/>
          <a:stretch>
            <a:fillRect/>
          </a:stretch>
        </p:blipFill>
        <p:spPr>
          <a:xfrm rot="5400000">
            <a:off x="-461738" y="991890"/>
            <a:ext cx="3672000" cy="2065500"/>
          </a:xfrm>
          <a:prstGeom prst="rect">
            <a:avLst/>
          </a:prstGeom>
        </p:spPr>
      </p:pic>
      <p:pic>
        <p:nvPicPr>
          <p:cNvPr id="3" name="Grafik 2" descr="P1130230.JPG"/>
          <p:cNvPicPr>
            <a:picLocks noChangeAspect="1"/>
          </p:cNvPicPr>
          <p:nvPr/>
        </p:nvPicPr>
        <p:blipFill>
          <a:blip r:embed="rId3" cstate="print"/>
          <a:stretch>
            <a:fillRect/>
          </a:stretch>
        </p:blipFill>
        <p:spPr>
          <a:xfrm rot="5400000">
            <a:off x="2384784" y="647640"/>
            <a:ext cx="3672000" cy="2754000"/>
          </a:xfrm>
          <a:prstGeom prst="rect">
            <a:avLst/>
          </a:prstGeom>
        </p:spPr>
      </p:pic>
      <p:pic>
        <p:nvPicPr>
          <p:cNvPr id="4" name="Grafik 3" descr="P1130232.JPG"/>
          <p:cNvPicPr>
            <a:picLocks noChangeAspect="1"/>
          </p:cNvPicPr>
          <p:nvPr/>
        </p:nvPicPr>
        <p:blipFill>
          <a:blip r:embed="rId4" cstate="print"/>
          <a:stretch>
            <a:fillRect/>
          </a:stretch>
        </p:blipFill>
        <p:spPr>
          <a:xfrm rot="5400000">
            <a:off x="5625168" y="647640"/>
            <a:ext cx="3672000" cy="2754000"/>
          </a:xfrm>
          <a:prstGeom prst="rect">
            <a:avLst/>
          </a:prstGeom>
        </p:spPr>
      </p:pic>
      <p:pic>
        <p:nvPicPr>
          <p:cNvPr id="6" name="Grafik 5" descr="P1130238.JPG"/>
          <p:cNvPicPr>
            <a:picLocks noChangeAspect="1"/>
          </p:cNvPicPr>
          <p:nvPr/>
        </p:nvPicPr>
        <p:blipFill>
          <a:blip r:embed="rId5" cstate="print"/>
          <a:stretch>
            <a:fillRect/>
          </a:stretch>
        </p:blipFill>
        <p:spPr>
          <a:xfrm>
            <a:off x="4788024" y="4005064"/>
            <a:ext cx="3672000" cy="2754000"/>
          </a:xfrm>
          <a:prstGeom prst="rect">
            <a:avLst/>
          </a:prstGeom>
        </p:spPr>
      </p:pic>
      <p:pic>
        <p:nvPicPr>
          <p:cNvPr id="7" name="Grafik 6" descr="martin (1).JPG"/>
          <p:cNvPicPr>
            <a:picLocks noChangeAspect="1"/>
          </p:cNvPicPr>
          <p:nvPr/>
        </p:nvPicPr>
        <p:blipFill>
          <a:blip r:embed="rId6" cstate="print"/>
          <a:stretch>
            <a:fillRect/>
          </a:stretch>
        </p:blipFill>
        <p:spPr>
          <a:xfrm>
            <a:off x="539552" y="4005064"/>
            <a:ext cx="3672000" cy="275400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P1130251.JPG"/>
          <p:cNvPicPr>
            <a:picLocks noChangeAspect="1"/>
          </p:cNvPicPr>
          <p:nvPr/>
        </p:nvPicPr>
        <p:blipFill>
          <a:blip r:embed="rId2" cstate="print"/>
          <a:stretch>
            <a:fillRect/>
          </a:stretch>
        </p:blipFill>
        <p:spPr>
          <a:xfrm rot="5400000">
            <a:off x="-598770" y="1542985"/>
            <a:ext cx="5112570" cy="3411991"/>
          </a:xfrm>
          <a:prstGeom prst="rect">
            <a:avLst/>
          </a:prstGeom>
        </p:spPr>
      </p:pic>
      <p:pic>
        <p:nvPicPr>
          <p:cNvPr id="3" name="Grafik 2" descr="P1130264.JPG"/>
          <p:cNvPicPr>
            <a:picLocks noChangeAspect="1"/>
          </p:cNvPicPr>
          <p:nvPr/>
        </p:nvPicPr>
        <p:blipFill>
          <a:blip r:embed="rId3" cstate="print"/>
          <a:stretch>
            <a:fillRect/>
          </a:stretch>
        </p:blipFill>
        <p:spPr>
          <a:xfrm>
            <a:off x="3995936" y="3356992"/>
            <a:ext cx="4896000" cy="3267458"/>
          </a:xfrm>
          <a:prstGeom prst="rect">
            <a:avLst/>
          </a:prstGeom>
        </p:spPr>
      </p:pic>
      <p:pic>
        <p:nvPicPr>
          <p:cNvPr id="4" name="Grafik 3" descr="P1130260.JPG"/>
          <p:cNvPicPr>
            <a:picLocks noChangeAspect="1"/>
          </p:cNvPicPr>
          <p:nvPr/>
        </p:nvPicPr>
        <p:blipFill>
          <a:blip r:embed="rId4" cstate="print"/>
          <a:stretch>
            <a:fillRect/>
          </a:stretch>
        </p:blipFill>
        <p:spPr>
          <a:xfrm>
            <a:off x="4027500" y="260648"/>
            <a:ext cx="4896000" cy="275400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251520" y="260648"/>
            <a:ext cx="6048672" cy="369332"/>
          </a:xfrm>
          <a:prstGeom prst="rect">
            <a:avLst/>
          </a:prstGeom>
          <a:noFill/>
        </p:spPr>
        <p:txBody>
          <a:bodyPr wrap="square" rtlCol="0">
            <a:spAutoFit/>
          </a:bodyPr>
          <a:lstStyle/>
          <a:p>
            <a:r>
              <a:rPr lang="de-DE" dirty="0"/>
              <a:t>17.30 Uhr </a:t>
            </a:r>
            <a:r>
              <a:rPr lang="de-DE" dirty="0" err="1"/>
              <a:t>Erlabrunn</a:t>
            </a:r>
            <a:r>
              <a:rPr lang="de-DE" dirty="0"/>
              <a:t>; einziges Clematis-Dorf im Universum</a:t>
            </a:r>
          </a:p>
        </p:txBody>
      </p:sp>
      <p:pic>
        <p:nvPicPr>
          <p:cNvPr id="3" name="Grafik 2" descr="P1130275.JPG"/>
          <p:cNvPicPr>
            <a:picLocks noChangeAspect="1"/>
          </p:cNvPicPr>
          <p:nvPr/>
        </p:nvPicPr>
        <p:blipFill>
          <a:blip r:embed="rId3" cstate="print"/>
          <a:stretch>
            <a:fillRect/>
          </a:stretch>
        </p:blipFill>
        <p:spPr>
          <a:xfrm>
            <a:off x="323528" y="764704"/>
            <a:ext cx="3600000" cy="3600000"/>
          </a:xfrm>
          <a:prstGeom prst="rect">
            <a:avLst/>
          </a:prstGeom>
        </p:spPr>
      </p:pic>
      <p:pic>
        <p:nvPicPr>
          <p:cNvPr id="5" name="Grafik 4" descr="P1130290.JPG"/>
          <p:cNvPicPr>
            <a:picLocks noChangeAspect="1"/>
          </p:cNvPicPr>
          <p:nvPr/>
        </p:nvPicPr>
        <p:blipFill>
          <a:blip r:embed="rId4" cstate="print"/>
          <a:stretch>
            <a:fillRect/>
          </a:stretch>
        </p:blipFill>
        <p:spPr>
          <a:xfrm rot="5400000">
            <a:off x="4427984" y="764704"/>
            <a:ext cx="3060000" cy="3060000"/>
          </a:xfrm>
          <a:prstGeom prst="rect">
            <a:avLst/>
          </a:prstGeom>
        </p:spPr>
      </p:pic>
      <p:pic>
        <p:nvPicPr>
          <p:cNvPr id="6" name="Grafik 5" descr="P1130291.JPG"/>
          <p:cNvPicPr>
            <a:picLocks noChangeAspect="1"/>
          </p:cNvPicPr>
          <p:nvPr/>
        </p:nvPicPr>
        <p:blipFill>
          <a:blip r:embed="rId5" cstate="print"/>
          <a:stretch>
            <a:fillRect/>
          </a:stretch>
        </p:blipFill>
        <p:spPr>
          <a:xfrm rot="5400000">
            <a:off x="5868144" y="3573016"/>
            <a:ext cx="3060000" cy="3060000"/>
          </a:xfrm>
          <a:prstGeom prst="rect">
            <a:avLst/>
          </a:prstGeom>
        </p:spPr>
      </p:pic>
      <p:pic>
        <p:nvPicPr>
          <p:cNvPr id="7" name="Grafik 6" descr="martin (3).JPG"/>
          <p:cNvPicPr>
            <a:picLocks noChangeAspect="1"/>
          </p:cNvPicPr>
          <p:nvPr/>
        </p:nvPicPr>
        <p:blipFill>
          <a:blip r:embed="rId6" cstate="print"/>
          <a:stretch>
            <a:fillRect/>
          </a:stretch>
        </p:blipFill>
        <p:spPr>
          <a:xfrm>
            <a:off x="1835696" y="4437112"/>
            <a:ext cx="2880000" cy="216000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descr="P1130283.JPG"/>
          <p:cNvPicPr>
            <a:picLocks noChangeAspect="1"/>
          </p:cNvPicPr>
          <p:nvPr/>
        </p:nvPicPr>
        <p:blipFill>
          <a:blip r:embed="rId2" cstate="print"/>
          <a:stretch>
            <a:fillRect/>
          </a:stretch>
        </p:blipFill>
        <p:spPr>
          <a:xfrm rot="5400000">
            <a:off x="-417855" y="930023"/>
            <a:ext cx="3060000" cy="1721250"/>
          </a:xfrm>
          <a:prstGeom prst="rect">
            <a:avLst/>
          </a:prstGeom>
        </p:spPr>
      </p:pic>
      <p:pic>
        <p:nvPicPr>
          <p:cNvPr id="9" name="Grafik 8" descr="P1130288.JPG"/>
          <p:cNvPicPr>
            <a:picLocks noChangeAspect="1"/>
          </p:cNvPicPr>
          <p:nvPr/>
        </p:nvPicPr>
        <p:blipFill>
          <a:blip r:embed="rId3" cstate="print"/>
          <a:stretch>
            <a:fillRect/>
          </a:stretch>
        </p:blipFill>
        <p:spPr>
          <a:xfrm rot="5400000">
            <a:off x="2267744" y="260648"/>
            <a:ext cx="3060000" cy="3060000"/>
          </a:xfrm>
          <a:prstGeom prst="rect">
            <a:avLst/>
          </a:prstGeom>
        </p:spPr>
      </p:pic>
      <p:sp>
        <p:nvSpPr>
          <p:cNvPr id="11" name="Textfeld 10"/>
          <p:cNvSpPr txBox="1"/>
          <p:nvPr/>
        </p:nvSpPr>
        <p:spPr>
          <a:xfrm>
            <a:off x="3779912" y="3429000"/>
            <a:ext cx="1584176" cy="307777"/>
          </a:xfrm>
          <a:prstGeom prst="rect">
            <a:avLst/>
          </a:prstGeom>
          <a:noFill/>
        </p:spPr>
        <p:txBody>
          <a:bodyPr wrap="square" rtlCol="0">
            <a:spAutoFit/>
          </a:bodyPr>
          <a:lstStyle/>
          <a:p>
            <a:pPr algn="r"/>
            <a:r>
              <a:rPr lang="de-DE" sz="1400" dirty="0" err="1"/>
              <a:t>Warszawska</a:t>
            </a:r>
            <a:r>
              <a:rPr lang="de-DE" sz="1400" dirty="0"/>
              <a:t> Nike</a:t>
            </a:r>
          </a:p>
        </p:txBody>
      </p:sp>
      <p:pic>
        <p:nvPicPr>
          <p:cNvPr id="12" name="Grafik 11" descr="P1130295.JPG"/>
          <p:cNvPicPr>
            <a:picLocks noChangeAspect="1"/>
          </p:cNvPicPr>
          <p:nvPr/>
        </p:nvPicPr>
        <p:blipFill>
          <a:blip r:embed="rId4" cstate="print"/>
          <a:stretch>
            <a:fillRect/>
          </a:stretch>
        </p:blipFill>
        <p:spPr>
          <a:xfrm rot="5400000">
            <a:off x="4646070" y="1122682"/>
            <a:ext cx="5183183" cy="3459116"/>
          </a:xfrm>
          <a:prstGeom prst="rect">
            <a:avLst/>
          </a:prstGeom>
        </p:spPr>
      </p:pic>
      <p:sp>
        <p:nvSpPr>
          <p:cNvPr id="14" name="Textfeld 13"/>
          <p:cNvSpPr txBox="1"/>
          <p:nvPr/>
        </p:nvSpPr>
        <p:spPr>
          <a:xfrm>
            <a:off x="5508104" y="5517232"/>
            <a:ext cx="3456384" cy="307777"/>
          </a:xfrm>
          <a:prstGeom prst="rect">
            <a:avLst/>
          </a:prstGeom>
          <a:noFill/>
        </p:spPr>
        <p:txBody>
          <a:bodyPr wrap="square" rtlCol="0">
            <a:spAutoFit/>
          </a:bodyPr>
          <a:lstStyle/>
          <a:p>
            <a:pPr algn="ctr"/>
            <a:r>
              <a:rPr lang="de-DE" sz="1400" dirty="0" err="1"/>
              <a:t>Piilu</a:t>
            </a:r>
            <a:endParaRPr lang="de-DE" sz="1400" dirty="0"/>
          </a:p>
        </p:txBody>
      </p:sp>
      <p:pic>
        <p:nvPicPr>
          <p:cNvPr id="15" name="Grafik 14" descr="yukikomachi.jpg"/>
          <p:cNvPicPr>
            <a:picLocks noChangeAspect="1"/>
          </p:cNvPicPr>
          <p:nvPr/>
        </p:nvPicPr>
        <p:blipFill>
          <a:blip r:embed="rId5" cstate="print"/>
          <a:stretch>
            <a:fillRect/>
          </a:stretch>
        </p:blipFill>
        <p:spPr>
          <a:xfrm>
            <a:off x="251520" y="3573016"/>
            <a:ext cx="2880000" cy="2858801"/>
          </a:xfrm>
          <a:prstGeom prst="rect">
            <a:avLst/>
          </a:prstGeom>
        </p:spPr>
      </p:pic>
      <p:sp>
        <p:nvSpPr>
          <p:cNvPr id="16" name="Textfeld 15"/>
          <p:cNvSpPr txBox="1"/>
          <p:nvPr/>
        </p:nvSpPr>
        <p:spPr>
          <a:xfrm>
            <a:off x="3275856" y="6021288"/>
            <a:ext cx="1296144" cy="307777"/>
          </a:xfrm>
          <a:prstGeom prst="rect">
            <a:avLst/>
          </a:prstGeom>
          <a:noFill/>
        </p:spPr>
        <p:txBody>
          <a:bodyPr wrap="square" rtlCol="0">
            <a:spAutoFit/>
          </a:bodyPr>
          <a:lstStyle/>
          <a:p>
            <a:r>
              <a:rPr lang="de-DE" sz="1400" dirty="0" err="1"/>
              <a:t>Yukikomachi</a:t>
            </a:r>
            <a:endParaRPr lang="de-DE" sz="14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P1130308.JPG"/>
          <p:cNvPicPr>
            <a:picLocks noChangeAspect="1"/>
          </p:cNvPicPr>
          <p:nvPr/>
        </p:nvPicPr>
        <p:blipFill>
          <a:blip r:embed="rId3" cstate="print"/>
          <a:stretch>
            <a:fillRect/>
          </a:stretch>
        </p:blipFill>
        <p:spPr>
          <a:xfrm>
            <a:off x="5796136" y="188640"/>
            <a:ext cx="3060000" cy="3060000"/>
          </a:xfrm>
          <a:prstGeom prst="rect">
            <a:avLst/>
          </a:prstGeom>
        </p:spPr>
      </p:pic>
      <p:pic>
        <p:nvPicPr>
          <p:cNvPr id="5" name="Grafik 4" descr="P1130302.JPG"/>
          <p:cNvPicPr>
            <a:picLocks noChangeAspect="1"/>
          </p:cNvPicPr>
          <p:nvPr/>
        </p:nvPicPr>
        <p:blipFill>
          <a:blip r:embed="rId4" cstate="print"/>
          <a:stretch>
            <a:fillRect/>
          </a:stretch>
        </p:blipFill>
        <p:spPr>
          <a:xfrm>
            <a:off x="179512" y="188640"/>
            <a:ext cx="5440000" cy="3060000"/>
          </a:xfrm>
          <a:prstGeom prst="rect">
            <a:avLst/>
          </a:prstGeom>
        </p:spPr>
      </p:pic>
      <p:pic>
        <p:nvPicPr>
          <p:cNvPr id="6" name="Grafik 5" descr="P1130317.JPG"/>
          <p:cNvPicPr>
            <a:picLocks noChangeAspect="1"/>
          </p:cNvPicPr>
          <p:nvPr/>
        </p:nvPicPr>
        <p:blipFill>
          <a:blip r:embed="rId5" cstate="print"/>
          <a:stretch>
            <a:fillRect/>
          </a:stretch>
        </p:blipFill>
        <p:spPr>
          <a:xfrm>
            <a:off x="5940152" y="3573016"/>
            <a:ext cx="3060000" cy="3060000"/>
          </a:xfrm>
          <a:prstGeom prst="rect">
            <a:avLst/>
          </a:prstGeom>
        </p:spPr>
      </p:pic>
      <p:pic>
        <p:nvPicPr>
          <p:cNvPr id="7" name="Grafik 6" descr="bild_2.jpg"/>
          <p:cNvPicPr>
            <a:picLocks noChangeAspect="1"/>
          </p:cNvPicPr>
          <p:nvPr/>
        </p:nvPicPr>
        <p:blipFill>
          <a:blip r:embed="rId6" cstate="print"/>
          <a:stretch>
            <a:fillRect/>
          </a:stretch>
        </p:blipFill>
        <p:spPr>
          <a:xfrm>
            <a:off x="539552" y="3717032"/>
            <a:ext cx="4753255" cy="2672134"/>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4860032" y="980728"/>
            <a:ext cx="3312368" cy="646331"/>
          </a:xfrm>
          <a:prstGeom prst="rect">
            <a:avLst/>
          </a:prstGeom>
          <a:noFill/>
        </p:spPr>
        <p:txBody>
          <a:bodyPr wrap="square" rtlCol="0">
            <a:spAutoFit/>
          </a:bodyPr>
          <a:lstStyle/>
          <a:p>
            <a:pPr algn="ctr"/>
            <a:r>
              <a:rPr lang="de-DE" dirty="0"/>
              <a:t>Freitag, 9.6.2023              Abfahrt: 6.00 Uhr in Fischbach</a:t>
            </a:r>
          </a:p>
        </p:txBody>
      </p:sp>
      <p:pic>
        <p:nvPicPr>
          <p:cNvPr id="5" name="Grafik 4" descr="karte_01_v0.jpg"/>
          <p:cNvPicPr>
            <a:picLocks noChangeAspect="1"/>
          </p:cNvPicPr>
          <p:nvPr/>
        </p:nvPicPr>
        <p:blipFill>
          <a:blip r:embed="rId3" cstate="print"/>
          <a:stretch>
            <a:fillRect/>
          </a:stretch>
        </p:blipFill>
        <p:spPr>
          <a:xfrm>
            <a:off x="539552" y="404664"/>
            <a:ext cx="2991698" cy="6093296"/>
          </a:xfrm>
          <a:prstGeom prst="rect">
            <a:avLst/>
          </a:prstGeom>
        </p:spPr>
      </p:pic>
      <p:pic>
        <p:nvPicPr>
          <p:cNvPr id="7" name="Grafik 6" descr="P1120989_v3.jpg"/>
          <p:cNvPicPr>
            <a:picLocks noChangeAspect="1"/>
          </p:cNvPicPr>
          <p:nvPr/>
        </p:nvPicPr>
        <p:blipFill>
          <a:blip r:embed="rId4" cstate="print"/>
          <a:stretch>
            <a:fillRect/>
          </a:stretch>
        </p:blipFill>
        <p:spPr>
          <a:xfrm>
            <a:off x="5004048" y="2056645"/>
            <a:ext cx="3336306" cy="4513323"/>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251520" y="188640"/>
            <a:ext cx="4752528" cy="369332"/>
          </a:xfrm>
          <a:prstGeom prst="rect">
            <a:avLst/>
          </a:prstGeom>
          <a:noFill/>
        </p:spPr>
        <p:txBody>
          <a:bodyPr wrap="square" rtlCol="0">
            <a:spAutoFit/>
          </a:bodyPr>
          <a:lstStyle/>
          <a:p>
            <a:r>
              <a:rPr lang="de-DE" dirty="0"/>
              <a:t>20.30 Uhr: Führung mit einem Nachtwächter</a:t>
            </a:r>
          </a:p>
        </p:txBody>
      </p:sp>
      <p:pic>
        <p:nvPicPr>
          <p:cNvPr id="4" name="Grafik 3" descr="P1130324.JPG"/>
          <p:cNvPicPr>
            <a:picLocks noChangeAspect="1"/>
          </p:cNvPicPr>
          <p:nvPr/>
        </p:nvPicPr>
        <p:blipFill>
          <a:blip r:embed="rId3" cstate="print"/>
          <a:stretch>
            <a:fillRect/>
          </a:stretch>
        </p:blipFill>
        <p:spPr>
          <a:xfrm rot="5400000">
            <a:off x="-320472" y="1624728"/>
            <a:ext cx="2944000" cy="1656000"/>
          </a:xfrm>
          <a:prstGeom prst="rect">
            <a:avLst/>
          </a:prstGeom>
        </p:spPr>
      </p:pic>
      <p:pic>
        <p:nvPicPr>
          <p:cNvPr id="5" name="Grafik 4" descr="P1130325.JPG"/>
          <p:cNvPicPr>
            <a:picLocks noChangeAspect="1"/>
          </p:cNvPicPr>
          <p:nvPr/>
        </p:nvPicPr>
        <p:blipFill>
          <a:blip r:embed="rId4" cstate="print"/>
          <a:stretch>
            <a:fillRect/>
          </a:stretch>
        </p:blipFill>
        <p:spPr>
          <a:xfrm rot="5400000">
            <a:off x="1479728" y="1624728"/>
            <a:ext cx="2944000" cy="1656000"/>
          </a:xfrm>
          <a:prstGeom prst="rect">
            <a:avLst/>
          </a:prstGeom>
        </p:spPr>
      </p:pic>
      <p:pic>
        <p:nvPicPr>
          <p:cNvPr id="6" name="Grafik 5" descr="P1130326.JPG"/>
          <p:cNvPicPr>
            <a:picLocks noChangeAspect="1"/>
          </p:cNvPicPr>
          <p:nvPr/>
        </p:nvPicPr>
        <p:blipFill>
          <a:blip r:embed="rId5" cstate="print"/>
          <a:stretch>
            <a:fillRect/>
          </a:stretch>
        </p:blipFill>
        <p:spPr>
          <a:xfrm rot="5400000">
            <a:off x="3279928" y="1624728"/>
            <a:ext cx="2944000" cy="1656000"/>
          </a:xfrm>
          <a:prstGeom prst="rect">
            <a:avLst/>
          </a:prstGeom>
        </p:spPr>
      </p:pic>
      <p:pic>
        <p:nvPicPr>
          <p:cNvPr id="7" name="Grafik 6" descr="P1130331.JPG"/>
          <p:cNvPicPr>
            <a:picLocks noChangeAspect="1"/>
          </p:cNvPicPr>
          <p:nvPr/>
        </p:nvPicPr>
        <p:blipFill>
          <a:blip r:embed="rId6" cstate="print"/>
          <a:stretch>
            <a:fillRect/>
          </a:stretch>
        </p:blipFill>
        <p:spPr>
          <a:xfrm>
            <a:off x="323528" y="4221088"/>
            <a:ext cx="4140000" cy="2328750"/>
          </a:xfrm>
          <a:prstGeom prst="rect">
            <a:avLst/>
          </a:prstGeom>
        </p:spPr>
      </p:pic>
      <p:pic>
        <p:nvPicPr>
          <p:cNvPr id="8" name="Grafik 7" descr="P1130332.JPG"/>
          <p:cNvPicPr>
            <a:picLocks noChangeAspect="1"/>
          </p:cNvPicPr>
          <p:nvPr/>
        </p:nvPicPr>
        <p:blipFill>
          <a:blip r:embed="rId7" cstate="print"/>
          <a:stretch>
            <a:fillRect/>
          </a:stretch>
        </p:blipFill>
        <p:spPr>
          <a:xfrm>
            <a:off x="4716016" y="4221088"/>
            <a:ext cx="4140000" cy="2328750"/>
          </a:xfrm>
          <a:prstGeom prst="rect">
            <a:avLst/>
          </a:prstGeom>
        </p:spPr>
      </p:pic>
      <p:pic>
        <p:nvPicPr>
          <p:cNvPr id="11" name="Grafik 10" descr="martin (2) _ v2.jpg"/>
          <p:cNvPicPr>
            <a:picLocks noChangeAspect="1"/>
          </p:cNvPicPr>
          <p:nvPr/>
        </p:nvPicPr>
        <p:blipFill>
          <a:blip r:embed="rId8" cstate="print"/>
          <a:stretch>
            <a:fillRect/>
          </a:stretch>
        </p:blipFill>
        <p:spPr>
          <a:xfrm>
            <a:off x="5724128" y="980728"/>
            <a:ext cx="3248526" cy="295200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P1130340.JPG"/>
          <p:cNvPicPr>
            <a:picLocks noChangeAspect="1"/>
          </p:cNvPicPr>
          <p:nvPr/>
        </p:nvPicPr>
        <p:blipFill>
          <a:blip r:embed="rId2" cstate="print"/>
          <a:stretch>
            <a:fillRect/>
          </a:stretch>
        </p:blipFill>
        <p:spPr>
          <a:xfrm>
            <a:off x="323526" y="476672"/>
            <a:ext cx="5040000" cy="2835000"/>
          </a:xfrm>
          <a:prstGeom prst="rect">
            <a:avLst/>
          </a:prstGeom>
        </p:spPr>
      </p:pic>
      <p:pic>
        <p:nvPicPr>
          <p:cNvPr id="3" name="Grafik 2" descr="P1130343.JPG"/>
          <p:cNvPicPr>
            <a:picLocks noChangeAspect="1"/>
          </p:cNvPicPr>
          <p:nvPr/>
        </p:nvPicPr>
        <p:blipFill>
          <a:blip r:embed="rId3" cstate="print"/>
          <a:stretch>
            <a:fillRect/>
          </a:stretch>
        </p:blipFill>
        <p:spPr>
          <a:xfrm rot="5400000">
            <a:off x="4542878" y="1945954"/>
            <a:ext cx="5400000" cy="3037500"/>
          </a:xfrm>
          <a:prstGeom prst="rect">
            <a:avLst/>
          </a:prstGeom>
        </p:spPr>
      </p:pic>
      <p:pic>
        <p:nvPicPr>
          <p:cNvPr id="4" name="Grafik 3" descr="P1130346.JPG"/>
          <p:cNvPicPr>
            <a:picLocks noChangeAspect="1"/>
          </p:cNvPicPr>
          <p:nvPr/>
        </p:nvPicPr>
        <p:blipFill>
          <a:blip r:embed="rId4" cstate="print"/>
          <a:stretch>
            <a:fillRect/>
          </a:stretch>
        </p:blipFill>
        <p:spPr>
          <a:xfrm>
            <a:off x="323528" y="3685281"/>
            <a:ext cx="5040560" cy="2835315"/>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251520" y="188640"/>
            <a:ext cx="6480720" cy="369332"/>
          </a:xfrm>
          <a:prstGeom prst="rect">
            <a:avLst/>
          </a:prstGeom>
          <a:noFill/>
        </p:spPr>
        <p:txBody>
          <a:bodyPr wrap="square" rtlCol="0">
            <a:spAutoFit/>
          </a:bodyPr>
          <a:lstStyle/>
          <a:p>
            <a:r>
              <a:rPr lang="de-DE" dirty="0"/>
              <a:t>Sonntag, 11.6.: 10 Uhr „Versuchsbetrieb </a:t>
            </a:r>
            <a:r>
              <a:rPr lang="de-DE" dirty="0" err="1"/>
              <a:t>Stutel</a:t>
            </a:r>
            <a:r>
              <a:rPr lang="de-DE" dirty="0"/>
              <a:t>“ der LWG Bayern</a:t>
            </a:r>
          </a:p>
        </p:txBody>
      </p:sp>
      <p:pic>
        <p:nvPicPr>
          <p:cNvPr id="3" name="Grafik 2" descr="P1130351.JPG"/>
          <p:cNvPicPr>
            <a:picLocks noChangeAspect="1"/>
          </p:cNvPicPr>
          <p:nvPr/>
        </p:nvPicPr>
        <p:blipFill>
          <a:blip r:embed="rId3" cstate="print"/>
          <a:stretch>
            <a:fillRect/>
          </a:stretch>
        </p:blipFill>
        <p:spPr>
          <a:xfrm>
            <a:off x="179512" y="764704"/>
            <a:ext cx="3883884" cy="2592000"/>
          </a:xfrm>
          <a:prstGeom prst="rect">
            <a:avLst/>
          </a:prstGeom>
        </p:spPr>
      </p:pic>
      <p:pic>
        <p:nvPicPr>
          <p:cNvPr id="4" name="Grafik 3" descr="P1130353.JPG"/>
          <p:cNvPicPr>
            <a:picLocks noChangeAspect="1"/>
          </p:cNvPicPr>
          <p:nvPr/>
        </p:nvPicPr>
        <p:blipFill>
          <a:blip r:embed="rId4" cstate="print"/>
          <a:stretch>
            <a:fillRect/>
          </a:stretch>
        </p:blipFill>
        <p:spPr>
          <a:xfrm>
            <a:off x="4355976" y="764704"/>
            <a:ext cx="4608000" cy="2592000"/>
          </a:xfrm>
          <a:prstGeom prst="rect">
            <a:avLst/>
          </a:prstGeom>
        </p:spPr>
      </p:pic>
      <p:pic>
        <p:nvPicPr>
          <p:cNvPr id="5" name="Grafik 4" descr="P1130355.JPG"/>
          <p:cNvPicPr>
            <a:picLocks noChangeAspect="1"/>
          </p:cNvPicPr>
          <p:nvPr/>
        </p:nvPicPr>
        <p:blipFill>
          <a:blip r:embed="rId5" cstate="print"/>
          <a:stretch>
            <a:fillRect/>
          </a:stretch>
        </p:blipFill>
        <p:spPr>
          <a:xfrm>
            <a:off x="179512" y="3501008"/>
            <a:ext cx="2880000" cy="2160000"/>
          </a:xfrm>
          <a:prstGeom prst="rect">
            <a:avLst/>
          </a:prstGeom>
        </p:spPr>
      </p:pic>
      <p:sp>
        <p:nvSpPr>
          <p:cNvPr id="6" name="Textfeld 5"/>
          <p:cNvSpPr txBox="1"/>
          <p:nvPr/>
        </p:nvSpPr>
        <p:spPr>
          <a:xfrm>
            <a:off x="179512" y="5805264"/>
            <a:ext cx="2880320" cy="369332"/>
          </a:xfrm>
          <a:prstGeom prst="rect">
            <a:avLst/>
          </a:prstGeom>
          <a:noFill/>
        </p:spPr>
        <p:txBody>
          <a:bodyPr wrap="square" rtlCol="0">
            <a:spAutoFit/>
          </a:bodyPr>
          <a:lstStyle/>
          <a:p>
            <a:pPr algn="ctr"/>
            <a:r>
              <a:rPr lang="de-DE" dirty="0"/>
              <a:t>Florentina</a:t>
            </a:r>
          </a:p>
        </p:txBody>
      </p:sp>
      <p:pic>
        <p:nvPicPr>
          <p:cNvPr id="7" name="Grafik 6" descr="P1130360.JPG"/>
          <p:cNvPicPr>
            <a:picLocks noChangeAspect="1"/>
          </p:cNvPicPr>
          <p:nvPr/>
        </p:nvPicPr>
        <p:blipFill>
          <a:blip r:embed="rId6" cstate="print"/>
          <a:stretch>
            <a:fillRect/>
          </a:stretch>
        </p:blipFill>
        <p:spPr>
          <a:xfrm>
            <a:off x="3275856" y="3501008"/>
            <a:ext cx="2160000" cy="2160000"/>
          </a:xfrm>
          <a:prstGeom prst="rect">
            <a:avLst/>
          </a:prstGeom>
        </p:spPr>
      </p:pic>
      <p:sp>
        <p:nvSpPr>
          <p:cNvPr id="9" name="Textfeld 8"/>
          <p:cNvSpPr txBox="1"/>
          <p:nvPr/>
        </p:nvSpPr>
        <p:spPr>
          <a:xfrm>
            <a:off x="5724128" y="5805264"/>
            <a:ext cx="3240360" cy="369332"/>
          </a:xfrm>
          <a:prstGeom prst="rect">
            <a:avLst/>
          </a:prstGeom>
          <a:noFill/>
        </p:spPr>
        <p:txBody>
          <a:bodyPr wrap="square" rtlCol="0">
            <a:spAutoFit/>
          </a:bodyPr>
          <a:lstStyle/>
          <a:p>
            <a:pPr algn="ctr"/>
            <a:r>
              <a:rPr lang="de-DE" dirty="0"/>
              <a:t>Golden Gate</a:t>
            </a:r>
          </a:p>
        </p:txBody>
      </p:sp>
      <p:pic>
        <p:nvPicPr>
          <p:cNvPr id="11" name="Grafik 10" descr="P1130365_v2.jpg"/>
          <p:cNvPicPr>
            <a:picLocks noChangeAspect="1"/>
          </p:cNvPicPr>
          <p:nvPr/>
        </p:nvPicPr>
        <p:blipFill>
          <a:blip r:embed="rId7" cstate="print"/>
          <a:stretch>
            <a:fillRect/>
          </a:stretch>
        </p:blipFill>
        <p:spPr>
          <a:xfrm>
            <a:off x="5724128" y="3501008"/>
            <a:ext cx="3240000" cy="2160000"/>
          </a:xfrm>
          <a:prstGeom prst="rect">
            <a:avLst/>
          </a:prstGeom>
        </p:spPr>
      </p:pic>
      <p:sp>
        <p:nvSpPr>
          <p:cNvPr id="12" name="Textfeld 11"/>
          <p:cNvSpPr txBox="1"/>
          <p:nvPr/>
        </p:nvSpPr>
        <p:spPr>
          <a:xfrm>
            <a:off x="3275856" y="5805264"/>
            <a:ext cx="2160240" cy="369332"/>
          </a:xfrm>
          <a:prstGeom prst="rect">
            <a:avLst/>
          </a:prstGeom>
          <a:noFill/>
        </p:spPr>
        <p:txBody>
          <a:bodyPr wrap="square" rtlCol="0">
            <a:spAutoFit/>
          </a:bodyPr>
          <a:lstStyle/>
          <a:p>
            <a:pPr algn="ctr"/>
            <a:r>
              <a:rPr lang="de-DE" dirty="0" err="1"/>
              <a:t>Guilande</a:t>
            </a:r>
            <a:r>
              <a:rPr lang="de-DE" dirty="0"/>
              <a:t> </a:t>
            </a:r>
            <a:r>
              <a:rPr lang="de-DE" dirty="0" err="1"/>
              <a:t>d‘Amour</a:t>
            </a:r>
            <a:endParaRPr lang="de-DE"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P1130382.JPG"/>
          <p:cNvPicPr>
            <a:picLocks noChangeAspect="1"/>
          </p:cNvPicPr>
          <p:nvPr/>
        </p:nvPicPr>
        <p:blipFill>
          <a:blip r:embed="rId3" cstate="print"/>
          <a:stretch>
            <a:fillRect/>
          </a:stretch>
        </p:blipFill>
        <p:spPr>
          <a:xfrm>
            <a:off x="179512" y="260648"/>
            <a:ext cx="4608000" cy="2592000"/>
          </a:xfrm>
          <a:prstGeom prst="rect">
            <a:avLst/>
          </a:prstGeom>
        </p:spPr>
      </p:pic>
      <p:pic>
        <p:nvPicPr>
          <p:cNvPr id="3" name="Grafik 2" descr="P1130393.JPG"/>
          <p:cNvPicPr>
            <a:picLocks noChangeAspect="1"/>
          </p:cNvPicPr>
          <p:nvPr/>
        </p:nvPicPr>
        <p:blipFill>
          <a:blip r:embed="rId4" cstate="print"/>
          <a:stretch>
            <a:fillRect/>
          </a:stretch>
        </p:blipFill>
        <p:spPr>
          <a:xfrm>
            <a:off x="5004048" y="260648"/>
            <a:ext cx="3883884" cy="2592000"/>
          </a:xfrm>
          <a:prstGeom prst="rect">
            <a:avLst/>
          </a:prstGeom>
        </p:spPr>
      </p:pic>
      <p:pic>
        <p:nvPicPr>
          <p:cNvPr id="5" name="Grafik 4" descr="P1130401.JPG"/>
          <p:cNvPicPr>
            <a:picLocks noChangeAspect="1"/>
          </p:cNvPicPr>
          <p:nvPr/>
        </p:nvPicPr>
        <p:blipFill>
          <a:blip r:embed="rId5" cstate="print"/>
          <a:stretch>
            <a:fillRect/>
          </a:stretch>
        </p:blipFill>
        <p:spPr>
          <a:xfrm rot="5400000">
            <a:off x="-647363" y="3904875"/>
            <a:ext cx="3780000" cy="2126250"/>
          </a:xfrm>
          <a:prstGeom prst="rect">
            <a:avLst/>
          </a:prstGeom>
        </p:spPr>
      </p:pic>
      <p:pic>
        <p:nvPicPr>
          <p:cNvPr id="7" name="Grafik 6" descr="P1130414.JPG"/>
          <p:cNvPicPr>
            <a:picLocks noChangeAspect="1"/>
          </p:cNvPicPr>
          <p:nvPr/>
        </p:nvPicPr>
        <p:blipFill>
          <a:blip r:embed="rId6" cstate="print"/>
          <a:stretch>
            <a:fillRect/>
          </a:stretch>
        </p:blipFill>
        <p:spPr>
          <a:xfrm rot="5400000">
            <a:off x="1656893" y="3904875"/>
            <a:ext cx="3780000" cy="2126250"/>
          </a:xfrm>
          <a:prstGeom prst="rect">
            <a:avLst/>
          </a:prstGeom>
        </p:spPr>
      </p:pic>
      <p:pic>
        <p:nvPicPr>
          <p:cNvPr id="8" name="Grafik 7" descr="P1130421.JPG"/>
          <p:cNvPicPr>
            <a:picLocks noChangeAspect="1"/>
          </p:cNvPicPr>
          <p:nvPr/>
        </p:nvPicPr>
        <p:blipFill>
          <a:blip r:embed="rId7" cstate="print"/>
          <a:stretch>
            <a:fillRect/>
          </a:stretch>
        </p:blipFill>
        <p:spPr>
          <a:xfrm>
            <a:off x="4716016" y="3645024"/>
            <a:ext cx="4320000" cy="243000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alle_gesamt_v2.jpg"/>
          <p:cNvPicPr>
            <a:picLocks noChangeAspect="1"/>
          </p:cNvPicPr>
          <p:nvPr/>
        </p:nvPicPr>
        <p:blipFill>
          <a:blip r:embed="rId2" cstate="print"/>
          <a:stretch>
            <a:fillRect/>
          </a:stretch>
        </p:blipFill>
        <p:spPr>
          <a:xfrm>
            <a:off x="179512" y="188640"/>
            <a:ext cx="8712968" cy="2808531"/>
          </a:xfrm>
          <a:prstGeom prst="rect">
            <a:avLst/>
          </a:prstGeom>
        </p:spPr>
      </p:pic>
      <p:pic>
        <p:nvPicPr>
          <p:cNvPr id="4" name="Grafik 3" descr="P1130425.JPG"/>
          <p:cNvPicPr>
            <a:picLocks noChangeAspect="1"/>
          </p:cNvPicPr>
          <p:nvPr/>
        </p:nvPicPr>
        <p:blipFill>
          <a:blip r:embed="rId3" cstate="print"/>
          <a:stretch>
            <a:fillRect/>
          </a:stretch>
        </p:blipFill>
        <p:spPr>
          <a:xfrm rot="5400000">
            <a:off x="179512" y="3140528"/>
            <a:ext cx="3528392" cy="3528392"/>
          </a:xfrm>
          <a:prstGeom prst="rect">
            <a:avLst/>
          </a:prstGeom>
        </p:spPr>
      </p:pic>
      <p:pic>
        <p:nvPicPr>
          <p:cNvPr id="5" name="Grafik 4" descr="P1130436.JPG"/>
          <p:cNvPicPr>
            <a:picLocks noChangeAspect="1"/>
          </p:cNvPicPr>
          <p:nvPr/>
        </p:nvPicPr>
        <p:blipFill>
          <a:blip r:embed="rId4" cstate="print"/>
          <a:stretch>
            <a:fillRect/>
          </a:stretch>
        </p:blipFill>
        <p:spPr>
          <a:xfrm>
            <a:off x="3851920" y="3501008"/>
            <a:ext cx="4992555" cy="2808312"/>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251520" y="188640"/>
            <a:ext cx="4320480" cy="369332"/>
          </a:xfrm>
          <a:prstGeom prst="rect">
            <a:avLst/>
          </a:prstGeom>
          <a:noFill/>
        </p:spPr>
        <p:txBody>
          <a:bodyPr wrap="square" rtlCol="0">
            <a:spAutoFit/>
          </a:bodyPr>
          <a:lstStyle/>
          <a:p>
            <a:r>
              <a:rPr lang="de-DE" dirty="0"/>
              <a:t>13.30 Uhr; „</a:t>
            </a:r>
            <a:r>
              <a:rPr lang="de-DE" dirty="0" err="1"/>
              <a:t>Fischerbärbel</a:t>
            </a:r>
            <a:r>
              <a:rPr lang="de-DE" dirty="0"/>
              <a:t>“, Veitshöchheim</a:t>
            </a:r>
          </a:p>
        </p:txBody>
      </p:sp>
      <p:pic>
        <p:nvPicPr>
          <p:cNvPr id="8" name="Grafik 7" descr="P1130439.JPG"/>
          <p:cNvPicPr>
            <a:picLocks noChangeAspect="1"/>
          </p:cNvPicPr>
          <p:nvPr/>
        </p:nvPicPr>
        <p:blipFill>
          <a:blip r:embed="rId3" cstate="print"/>
          <a:stretch>
            <a:fillRect/>
          </a:stretch>
        </p:blipFill>
        <p:spPr>
          <a:xfrm>
            <a:off x="251520" y="692696"/>
            <a:ext cx="4320000" cy="2430000"/>
          </a:xfrm>
          <a:prstGeom prst="rect">
            <a:avLst/>
          </a:prstGeom>
        </p:spPr>
      </p:pic>
      <p:pic>
        <p:nvPicPr>
          <p:cNvPr id="9" name="Grafik 8" descr="P1130440.JPG"/>
          <p:cNvPicPr>
            <a:picLocks noChangeAspect="1"/>
          </p:cNvPicPr>
          <p:nvPr/>
        </p:nvPicPr>
        <p:blipFill>
          <a:blip r:embed="rId4" cstate="print"/>
          <a:stretch>
            <a:fillRect/>
          </a:stretch>
        </p:blipFill>
        <p:spPr>
          <a:xfrm>
            <a:off x="4644008" y="692696"/>
            <a:ext cx="4320000" cy="2430000"/>
          </a:xfrm>
          <a:prstGeom prst="rect">
            <a:avLst/>
          </a:prstGeom>
        </p:spPr>
      </p:pic>
      <p:pic>
        <p:nvPicPr>
          <p:cNvPr id="10" name="Grafik 9" descr="P1130441.JPG"/>
          <p:cNvPicPr>
            <a:picLocks noChangeAspect="1"/>
          </p:cNvPicPr>
          <p:nvPr/>
        </p:nvPicPr>
        <p:blipFill>
          <a:blip r:embed="rId5" cstate="print"/>
          <a:stretch>
            <a:fillRect/>
          </a:stretch>
        </p:blipFill>
        <p:spPr>
          <a:xfrm>
            <a:off x="1115616" y="3573016"/>
            <a:ext cx="4320000" cy="2430000"/>
          </a:xfrm>
          <a:prstGeom prst="rect">
            <a:avLst/>
          </a:prstGeom>
        </p:spPr>
      </p:pic>
      <p:pic>
        <p:nvPicPr>
          <p:cNvPr id="11" name="Grafik 10" descr="P1130442_v2.jpg"/>
          <p:cNvPicPr>
            <a:picLocks noChangeAspect="1"/>
          </p:cNvPicPr>
          <p:nvPr/>
        </p:nvPicPr>
        <p:blipFill>
          <a:blip r:embed="rId6" cstate="print"/>
          <a:stretch>
            <a:fillRect/>
          </a:stretch>
        </p:blipFill>
        <p:spPr>
          <a:xfrm>
            <a:off x="5868144" y="4365104"/>
            <a:ext cx="2520280" cy="217252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251520" y="260648"/>
            <a:ext cx="1440160" cy="646331"/>
          </a:xfrm>
          <a:prstGeom prst="rect">
            <a:avLst/>
          </a:prstGeom>
          <a:noFill/>
        </p:spPr>
        <p:txBody>
          <a:bodyPr wrap="square" rtlCol="0">
            <a:spAutoFit/>
          </a:bodyPr>
          <a:lstStyle/>
          <a:p>
            <a:pPr algn="ctr"/>
            <a:r>
              <a:rPr lang="de-DE" dirty="0" err="1"/>
              <a:t>Trossinger</a:t>
            </a:r>
            <a:r>
              <a:rPr lang="de-DE" dirty="0"/>
              <a:t> Morgensupp</a:t>
            </a:r>
          </a:p>
        </p:txBody>
      </p:sp>
      <p:pic>
        <p:nvPicPr>
          <p:cNvPr id="8" name="Grafik 7" descr="P1120991.JPG"/>
          <p:cNvPicPr>
            <a:picLocks noChangeAspect="1"/>
          </p:cNvPicPr>
          <p:nvPr/>
        </p:nvPicPr>
        <p:blipFill>
          <a:blip r:embed="rId3" cstate="print"/>
          <a:stretch>
            <a:fillRect/>
          </a:stretch>
        </p:blipFill>
        <p:spPr>
          <a:xfrm>
            <a:off x="3419872" y="260648"/>
            <a:ext cx="5468100" cy="3075806"/>
          </a:xfrm>
          <a:prstGeom prst="rect">
            <a:avLst/>
          </a:prstGeom>
        </p:spPr>
      </p:pic>
      <p:pic>
        <p:nvPicPr>
          <p:cNvPr id="9" name="Grafik 8" descr="P1120992.JPG"/>
          <p:cNvPicPr>
            <a:picLocks noChangeAspect="1"/>
          </p:cNvPicPr>
          <p:nvPr/>
        </p:nvPicPr>
        <p:blipFill>
          <a:blip r:embed="rId4" cstate="print"/>
          <a:stretch>
            <a:fillRect/>
          </a:stretch>
        </p:blipFill>
        <p:spPr>
          <a:xfrm>
            <a:off x="323528" y="3284984"/>
            <a:ext cx="5724128" cy="3219822"/>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descr="P1120995.JPG"/>
          <p:cNvPicPr>
            <a:picLocks noChangeAspect="1"/>
          </p:cNvPicPr>
          <p:nvPr/>
        </p:nvPicPr>
        <p:blipFill>
          <a:blip r:embed="rId3" cstate="print"/>
          <a:stretch>
            <a:fillRect/>
          </a:stretch>
        </p:blipFill>
        <p:spPr>
          <a:xfrm rot="5400000">
            <a:off x="5028037" y="2828947"/>
            <a:ext cx="4828028" cy="2715766"/>
          </a:xfrm>
          <a:prstGeom prst="rect">
            <a:avLst/>
          </a:prstGeom>
        </p:spPr>
      </p:pic>
      <p:pic>
        <p:nvPicPr>
          <p:cNvPr id="7" name="Grafik 6" descr="P1120993.JPG"/>
          <p:cNvPicPr>
            <a:picLocks noChangeAspect="1"/>
          </p:cNvPicPr>
          <p:nvPr/>
        </p:nvPicPr>
        <p:blipFill>
          <a:blip r:embed="rId4" cstate="print"/>
          <a:stretch>
            <a:fillRect/>
          </a:stretch>
        </p:blipFill>
        <p:spPr>
          <a:xfrm>
            <a:off x="179512" y="188640"/>
            <a:ext cx="5980156" cy="3363838"/>
          </a:xfrm>
          <a:prstGeom prst="rect">
            <a:avLst/>
          </a:prstGeom>
        </p:spPr>
      </p:pic>
      <p:pic>
        <p:nvPicPr>
          <p:cNvPr id="9" name="Grafik 8" descr="P1120994.JPG"/>
          <p:cNvPicPr>
            <a:picLocks noChangeAspect="1"/>
          </p:cNvPicPr>
          <p:nvPr/>
        </p:nvPicPr>
        <p:blipFill>
          <a:blip r:embed="rId5" cstate="print"/>
          <a:stretch>
            <a:fillRect/>
          </a:stretch>
        </p:blipFill>
        <p:spPr>
          <a:xfrm>
            <a:off x="1907704" y="3789040"/>
            <a:ext cx="2708920" cy="270892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395536" y="188641"/>
            <a:ext cx="4896544" cy="646331"/>
          </a:xfrm>
          <a:prstGeom prst="rect">
            <a:avLst/>
          </a:prstGeom>
          <a:noFill/>
        </p:spPr>
        <p:txBody>
          <a:bodyPr wrap="square" rtlCol="0">
            <a:spAutoFit/>
          </a:bodyPr>
          <a:lstStyle/>
          <a:p>
            <a:r>
              <a:rPr lang="de-DE" dirty="0"/>
              <a:t>10.30 Uhr: Landschaftspark „Hof </a:t>
            </a:r>
            <a:r>
              <a:rPr lang="de-DE" dirty="0" err="1"/>
              <a:t>Zellesmühle</a:t>
            </a:r>
            <a:r>
              <a:rPr lang="de-DE" dirty="0"/>
              <a:t>“</a:t>
            </a:r>
          </a:p>
          <a:p>
            <a:endParaRPr lang="de-DE" dirty="0"/>
          </a:p>
        </p:txBody>
      </p:sp>
      <p:pic>
        <p:nvPicPr>
          <p:cNvPr id="10" name="Grafik 9" descr="P1120996.JPG"/>
          <p:cNvPicPr>
            <a:picLocks noChangeAspect="1"/>
          </p:cNvPicPr>
          <p:nvPr/>
        </p:nvPicPr>
        <p:blipFill>
          <a:blip r:embed="rId3" cstate="print"/>
          <a:stretch>
            <a:fillRect/>
          </a:stretch>
        </p:blipFill>
        <p:spPr>
          <a:xfrm>
            <a:off x="251520" y="692696"/>
            <a:ext cx="4032512" cy="2691189"/>
          </a:xfrm>
          <a:prstGeom prst="rect">
            <a:avLst/>
          </a:prstGeom>
        </p:spPr>
      </p:pic>
      <p:pic>
        <p:nvPicPr>
          <p:cNvPr id="11" name="Grafik 10" descr="P1130001.JPG"/>
          <p:cNvPicPr>
            <a:picLocks noChangeAspect="1"/>
          </p:cNvPicPr>
          <p:nvPr/>
        </p:nvPicPr>
        <p:blipFill>
          <a:blip r:embed="rId4" cstate="print"/>
          <a:stretch>
            <a:fillRect/>
          </a:stretch>
        </p:blipFill>
        <p:spPr>
          <a:xfrm>
            <a:off x="4644009" y="692696"/>
            <a:ext cx="3552394" cy="2664296"/>
          </a:xfrm>
          <a:prstGeom prst="rect">
            <a:avLst/>
          </a:prstGeom>
        </p:spPr>
      </p:pic>
      <p:pic>
        <p:nvPicPr>
          <p:cNvPr id="12" name="Grafik 11" descr="z1_bild von 1968.jpg"/>
          <p:cNvPicPr>
            <a:picLocks noChangeAspect="1"/>
          </p:cNvPicPr>
          <p:nvPr/>
        </p:nvPicPr>
        <p:blipFill>
          <a:blip r:embed="rId5" cstate="print"/>
          <a:stretch>
            <a:fillRect/>
          </a:stretch>
        </p:blipFill>
        <p:spPr>
          <a:xfrm>
            <a:off x="251520" y="3645024"/>
            <a:ext cx="2448272" cy="1945154"/>
          </a:xfrm>
          <a:prstGeom prst="rect">
            <a:avLst/>
          </a:prstGeom>
        </p:spPr>
      </p:pic>
      <p:pic>
        <p:nvPicPr>
          <p:cNvPr id="13" name="Grafik 12" descr="z2_mühle 1972.jpg"/>
          <p:cNvPicPr>
            <a:picLocks noChangeAspect="1"/>
          </p:cNvPicPr>
          <p:nvPr/>
        </p:nvPicPr>
        <p:blipFill>
          <a:blip r:embed="rId6" cstate="print"/>
          <a:stretch>
            <a:fillRect/>
          </a:stretch>
        </p:blipFill>
        <p:spPr>
          <a:xfrm>
            <a:off x="2987824" y="4077072"/>
            <a:ext cx="3064748" cy="2067586"/>
          </a:xfrm>
          <a:prstGeom prst="rect">
            <a:avLst/>
          </a:prstGeom>
        </p:spPr>
      </p:pic>
      <p:pic>
        <p:nvPicPr>
          <p:cNvPr id="14" name="Grafik 13" descr="z3_mühle 1986.jpg"/>
          <p:cNvPicPr>
            <a:picLocks noChangeAspect="1"/>
          </p:cNvPicPr>
          <p:nvPr/>
        </p:nvPicPr>
        <p:blipFill>
          <a:blip r:embed="rId7" cstate="print"/>
          <a:stretch>
            <a:fillRect/>
          </a:stretch>
        </p:blipFill>
        <p:spPr>
          <a:xfrm>
            <a:off x="6300192" y="4869160"/>
            <a:ext cx="2677037" cy="18002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P1130005.JPG"/>
          <p:cNvPicPr>
            <a:picLocks noChangeAspect="1"/>
          </p:cNvPicPr>
          <p:nvPr/>
        </p:nvPicPr>
        <p:blipFill>
          <a:blip r:embed="rId2" cstate="print"/>
          <a:stretch>
            <a:fillRect/>
          </a:stretch>
        </p:blipFill>
        <p:spPr>
          <a:xfrm rot="5400000">
            <a:off x="-139960" y="724136"/>
            <a:ext cx="3707904" cy="2780928"/>
          </a:xfrm>
          <a:prstGeom prst="rect">
            <a:avLst/>
          </a:prstGeom>
        </p:spPr>
      </p:pic>
      <p:pic>
        <p:nvPicPr>
          <p:cNvPr id="5" name="Grafik 4" descr="P1130006.JPG"/>
          <p:cNvPicPr>
            <a:picLocks noChangeAspect="1"/>
          </p:cNvPicPr>
          <p:nvPr/>
        </p:nvPicPr>
        <p:blipFill>
          <a:blip r:embed="rId3" cstate="print"/>
          <a:stretch>
            <a:fillRect/>
          </a:stretch>
        </p:blipFill>
        <p:spPr>
          <a:xfrm>
            <a:off x="3995936" y="260648"/>
            <a:ext cx="4828028" cy="2715766"/>
          </a:xfrm>
          <a:prstGeom prst="rect">
            <a:avLst/>
          </a:prstGeom>
        </p:spPr>
      </p:pic>
      <p:pic>
        <p:nvPicPr>
          <p:cNvPr id="6" name="Grafik 5" descr="P1130012.JPG"/>
          <p:cNvPicPr>
            <a:picLocks noChangeAspect="1"/>
          </p:cNvPicPr>
          <p:nvPr/>
        </p:nvPicPr>
        <p:blipFill>
          <a:blip r:embed="rId4" cstate="print"/>
          <a:stretch>
            <a:fillRect/>
          </a:stretch>
        </p:blipFill>
        <p:spPr>
          <a:xfrm>
            <a:off x="467544" y="4149080"/>
            <a:ext cx="3059832" cy="2294874"/>
          </a:xfrm>
          <a:prstGeom prst="rect">
            <a:avLst/>
          </a:prstGeom>
        </p:spPr>
      </p:pic>
      <p:pic>
        <p:nvPicPr>
          <p:cNvPr id="7" name="Grafik 6" descr="P1130015.JPG"/>
          <p:cNvPicPr>
            <a:picLocks noChangeAspect="1"/>
          </p:cNvPicPr>
          <p:nvPr/>
        </p:nvPicPr>
        <p:blipFill>
          <a:blip r:embed="rId5" cstate="print"/>
          <a:stretch>
            <a:fillRect/>
          </a:stretch>
        </p:blipFill>
        <p:spPr>
          <a:xfrm>
            <a:off x="3779912" y="3789040"/>
            <a:ext cx="5212071" cy="293179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P1130017.JPG"/>
          <p:cNvPicPr>
            <a:picLocks noChangeAspect="1"/>
          </p:cNvPicPr>
          <p:nvPr/>
        </p:nvPicPr>
        <p:blipFill>
          <a:blip r:embed="rId3" cstate="print"/>
          <a:stretch>
            <a:fillRect/>
          </a:stretch>
        </p:blipFill>
        <p:spPr>
          <a:xfrm>
            <a:off x="4788024" y="404664"/>
            <a:ext cx="4104000" cy="2308500"/>
          </a:xfrm>
          <a:prstGeom prst="rect">
            <a:avLst/>
          </a:prstGeom>
        </p:spPr>
      </p:pic>
      <p:pic>
        <p:nvPicPr>
          <p:cNvPr id="3" name="Grafik 2" descr="P1130018.JPG"/>
          <p:cNvPicPr>
            <a:picLocks noChangeAspect="1"/>
          </p:cNvPicPr>
          <p:nvPr/>
        </p:nvPicPr>
        <p:blipFill>
          <a:blip r:embed="rId4" cstate="print"/>
          <a:stretch>
            <a:fillRect/>
          </a:stretch>
        </p:blipFill>
        <p:spPr>
          <a:xfrm>
            <a:off x="251520" y="1196752"/>
            <a:ext cx="4104456" cy="2308757"/>
          </a:xfrm>
          <a:prstGeom prst="rect">
            <a:avLst/>
          </a:prstGeom>
        </p:spPr>
      </p:pic>
      <p:pic>
        <p:nvPicPr>
          <p:cNvPr id="4" name="Grafik 3" descr="P1130020.JPG"/>
          <p:cNvPicPr>
            <a:picLocks noChangeAspect="1"/>
          </p:cNvPicPr>
          <p:nvPr/>
        </p:nvPicPr>
        <p:blipFill>
          <a:blip r:embed="rId5" cstate="print"/>
          <a:stretch>
            <a:fillRect/>
          </a:stretch>
        </p:blipFill>
        <p:spPr>
          <a:xfrm>
            <a:off x="251520" y="3861048"/>
            <a:ext cx="4104000" cy="2738899"/>
          </a:xfrm>
          <a:prstGeom prst="rect">
            <a:avLst/>
          </a:prstGeom>
        </p:spPr>
      </p:pic>
      <p:pic>
        <p:nvPicPr>
          <p:cNvPr id="5" name="Grafik 4" descr="P1130025.JPG"/>
          <p:cNvPicPr>
            <a:picLocks noChangeAspect="1"/>
          </p:cNvPicPr>
          <p:nvPr/>
        </p:nvPicPr>
        <p:blipFill>
          <a:blip r:embed="rId6" cstate="print"/>
          <a:stretch>
            <a:fillRect/>
          </a:stretch>
        </p:blipFill>
        <p:spPr>
          <a:xfrm rot="5400000">
            <a:off x="4849502" y="3295514"/>
            <a:ext cx="3960000" cy="2642797"/>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P1130028.JPG"/>
          <p:cNvPicPr>
            <a:picLocks noChangeAspect="1"/>
          </p:cNvPicPr>
          <p:nvPr/>
        </p:nvPicPr>
        <p:blipFill>
          <a:blip r:embed="rId2" cstate="print"/>
          <a:stretch>
            <a:fillRect/>
          </a:stretch>
        </p:blipFill>
        <p:spPr>
          <a:xfrm>
            <a:off x="395534" y="332656"/>
            <a:ext cx="4680000" cy="2632500"/>
          </a:xfrm>
          <a:prstGeom prst="rect">
            <a:avLst/>
          </a:prstGeom>
        </p:spPr>
      </p:pic>
      <p:pic>
        <p:nvPicPr>
          <p:cNvPr id="3" name="Grafik 2" descr="P1130031.JPG"/>
          <p:cNvPicPr>
            <a:picLocks noChangeAspect="1"/>
          </p:cNvPicPr>
          <p:nvPr/>
        </p:nvPicPr>
        <p:blipFill>
          <a:blip r:embed="rId3" cstate="print"/>
          <a:stretch>
            <a:fillRect/>
          </a:stretch>
        </p:blipFill>
        <p:spPr>
          <a:xfrm>
            <a:off x="395536" y="3573016"/>
            <a:ext cx="4680000" cy="2632500"/>
          </a:xfrm>
          <a:prstGeom prst="rect">
            <a:avLst/>
          </a:prstGeom>
        </p:spPr>
      </p:pic>
      <p:pic>
        <p:nvPicPr>
          <p:cNvPr id="4" name="Grafik 3" descr="P1130033.JPG"/>
          <p:cNvPicPr>
            <a:picLocks noChangeAspect="1"/>
          </p:cNvPicPr>
          <p:nvPr/>
        </p:nvPicPr>
        <p:blipFill>
          <a:blip r:embed="rId4" cstate="print"/>
          <a:stretch>
            <a:fillRect/>
          </a:stretch>
        </p:blipFill>
        <p:spPr>
          <a:xfrm rot="5400000">
            <a:off x="4309488" y="1603281"/>
            <a:ext cx="5808570" cy="3267321"/>
          </a:xfrm>
          <a:prstGeom prst="rect">
            <a:avLst/>
          </a:prstGeom>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Hyperion">
  <a:themeElements>
    <a:clrScheme name="Hyperion">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Hyperion">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Hyperion">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0</TotalTime>
  <Words>995</Words>
  <Application>Microsoft Office PowerPoint</Application>
  <PresentationFormat>Bildschirmpräsentation (4:3)</PresentationFormat>
  <Paragraphs>126</Paragraphs>
  <Slides>35</Slides>
  <Notes>16</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35</vt:i4>
      </vt:variant>
    </vt:vector>
  </HeadingPairs>
  <TitlesOfParts>
    <vt:vector size="40" baseType="lpstr">
      <vt:lpstr>Calibri</vt:lpstr>
      <vt:lpstr>Constantia</vt:lpstr>
      <vt:lpstr>Times New Roman</vt:lpstr>
      <vt:lpstr>Wingdings 2</vt:lpstr>
      <vt:lpstr>Hyperion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bunzel</dc:creator>
  <cp:lastModifiedBy>Wolfgang Pucher</cp:lastModifiedBy>
  <cp:revision>146</cp:revision>
  <dcterms:created xsi:type="dcterms:W3CDTF">2017-06-01T20:23:39Z</dcterms:created>
  <dcterms:modified xsi:type="dcterms:W3CDTF">2024-02-05T15:51:15Z</dcterms:modified>
</cp:coreProperties>
</file>