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7"/>
  </p:notesMasterIdLst>
  <p:sldIdLst>
    <p:sldId id="257" r:id="rId2"/>
    <p:sldId id="256" r:id="rId3"/>
    <p:sldId id="258" r:id="rId4"/>
    <p:sldId id="266" r:id="rId5"/>
    <p:sldId id="265" r:id="rId6"/>
    <p:sldId id="259" r:id="rId7"/>
    <p:sldId id="292" r:id="rId8"/>
    <p:sldId id="293" r:id="rId9"/>
    <p:sldId id="296" r:id="rId10"/>
    <p:sldId id="295" r:id="rId11"/>
    <p:sldId id="294" r:id="rId12"/>
    <p:sldId id="267" r:id="rId13"/>
    <p:sldId id="297" r:id="rId14"/>
    <p:sldId id="261" r:id="rId15"/>
    <p:sldId id="298" r:id="rId16"/>
    <p:sldId id="300" r:id="rId17"/>
    <p:sldId id="302" r:id="rId18"/>
    <p:sldId id="301" r:id="rId19"/>
    <p:sldId id="262" r:id="rId20"/>
    <p:sldId id="303" r:id="rId21"/>
    <p:sldId id="306" r:id="rId22"/>
    <p:sldId id="305" r:id="rId23"/>
    <p:sldId id="304" r:id="rId24"/>
    <p:sldId id="282" r:id="rId25"/>
    <p:sldId id="286" r:id="rId26"/>
    <p:sldId id="291" r:id="rId27"/>
    <p:sldId id="269" r:id="rId28"/>
    <p:sldId id="307" r:id="rId29"/>
    <p:sldId id="288" r:id="rId30"/>
    <p:sldId id="278" r:id="rId31"/>
    <p:sldId id="287" r:id="rId32"/>
    <p:sldId id="271" r:id="rId33"/>
    <p:sldId id="272" r:id="rId34"/>
    <p:sldId id="277" r:id="rId35"/>
    <p:sldId id="274" r:id="rId36"/>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B2C7434-85DB-4DF5-9898-74540A6AC04A}" type="datetimeFigureOut">
              <a:rPr lang="de-DE" smtClean="0"/>
              <a:pPr/>
              <a:t>05.02.2024</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FBB177-14C2-47C6-B993-47955308B692}" type="slidenum">
              <a:rPr lang="de-DE" smtClean="0"/>
              <a:pPr/>
              <a:t>‹Nr.›</a:t>
            </a:fld>
            <a:endParaRPr lang="de-DE"/>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50000"/>
              </a:lnSpc>
              <a:spcAft>
                <a:spcPts val="1000"/>
              </a:spcAft>
            </a:pPr>
            <a:r>
              <a:rPr lang="de-DE" sz="1800" b="1" dirty="0">
                <a:effectLst/>
                <a:latin typeface="Calibri" panose="020F0502020204030204" pitchFamily="34" charset="0"/>
                <a:ea typeface="Calibri" panose="020F0502020204030204" pitchFamily="34" charset="0"/>
                <a:cs typeface="Calibri" panose="020F0502020204030204" pitchFamily="34" charset="0"/>
              </a:rPr>
              <a:t>Freitag 9.6.23 – Sonntag 11.6.23 in die Gegend von Würzburg</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nach Margetshöchheim, Veitshöchheim, Erlabrunn</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etwa 250 km (Vorjahr ungefähr doppelt so weit)</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Dafür war die Abfahrt dieses Jahr eine halbe Stunde früher</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de-DE" dirty="0"/>
          </a:p>
        </p:txBody>
      </p:sp>
      <p:sp>
        <p:nvSpPr>
          <p:cNvPr id="4" name="Foliennummernplatzhalter 3"/>
          <p:cNvSpPr>
            <a:spLocks noGrp="1"/>
          </p:cNvSpPr>
          <p:nvPr>
            <p:ph type="sldNum" sz="quarter" idx="5"/>
          </p:nvPr>
        </p:nvSpPr>
        <p:spPr/>
        <p:txBody>
          <a:bodyPr/>
          <a:lstStyle/>
          <a:p>
            <a:fld id="{C6FBB177-14C2-47C6-B993-47955308B692}" type="slidenum">
              <a:rPr lang="de-DE" smtClean="0"/>
              <a:pPr/>
              <a:t>3</a:t>
            </a:fld>
            <a:endParaRPr lang="de-DE"/>
          </a:p>
        </p:txBody>
      </p:sp>
    </p:spTree>
    <p:extLst>
      <p:ext uri="{BB962C8B-B14F-4D97-AF65-F5344CB8AC3E}">
        <p14:creationId xmlns:p14="http://schemas.microsoft.com/office/powerpoint/2010/main" val="41981405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50000"/>
              </a:lnSpc>
              <a:spcAft>
                <a:spcPts val="1000"/>
              </a:spcAft>
            </a:pPr>
            <a:r>
              <a:rPr lang="de-DE" sz="1800" b="1" dirty="0">
                <a:effectLst/>
                <a:latin typeface="Calibri" panose="020F0502020204030204" pitchFamily="34" charset="0"/>
                <a:ea typeface="Calibri" panose="020F0502020204030204" pitchFamily="34" charset="0"/>
                <a:cs typeface="Calibri" panose="020F0502020204030204" pitchFamily="34" charset="0"/>
              </a:rPr>
              <a:t>12 Uhr bei Familie Grimm</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Kaffee (Tee) und Kuchen</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Garten seit 40 Jahren; zunächst für die Kinder;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erst seitdem die Kinder aus dem Haus sind wird der Garten mit Rosen und Stauden umgestaltet</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mit Tipps von seiner Schwester </a:t>
            </a:r>
            <a:r>
              <a:rPr lang="de-DE" sz="1800" dirty="0" err="1">
                <a:effectLst/>
                <a:latin typeface="Calibri" panose="020F0502020204030204" pitchFamily="34" charset="0"/>
                <a:ea typeface="Calibri" panose="020F0502020204030204" pitchFamily="34" charset="0"/>
                <a:cs typeface="Calibri" panose="020F0502020204030204" pitchFamily="34" charset="0"/>
              </a:rPr>
              <a:t>Eilike</a:t>
            </a:r>
            <a:r>
              <a:rPr lang="de-DE" sz="1800" dirty="0">
                <a:effectLst/>
                <a:latin typeface="Calibri" panose="020F0502020204030204" pitchFamily="34" charset="0"/>
                <a:ea typeface="Calibri" panose="020F0502020204030204" pitchFamily="34" charset="0"/>
                <a:cs typeface="Calibri" panose="020F0502020204030204" pitchFamily="34" charset="0"/>
              </a:rPr>
              <a:t> </a:t>
            </a:r>
            <a:r>
              <a:rPr lang="de-DE" sz="1800" dirty="0" err="1">
                <a:effectLst/>
                <a:latin typeface="Calibri" panose="020F0502020204030204" pitchFamily="34" charset="0"/>
                <a:ea typeface="Calibri" panose="020F0502020204030204" pitchFamily="34" charset="0"/>
                <a:cs typeface="Calibri" panose="020F0502020204030204" pitchFamily="34" charset="0"/>
              </a:rPr>
              <a:t>Vemmer</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de-DE" dirty="0"/>
          </a:p>
        </p:txBody>
      </p:sp>
      <p:sp>
        <p:nvSpPr>
          <p:cNvPr id="4" name="Foliennummernplatzhalter 3"/>
          <p:cNvSpPr>
            <a:spLocks noGrp="1"/>
          </p:cNvSpPr>
          <p:nvPr>
            <p:ph type="sldNum" sz="quarter" idx="5"/>
          </p:nvPr>
        </p:nvSpPr>
        <p:spPr/>
        <p:txBody>
          <a:bodyPr/>
          <a:lstStyle/>
          <a:p>
            <a:fld id="{C6FBB177-14C2-47C6-B993-47955308B692}" type="slidenum">
              <a:rPr lang="de-DE" smtClean="0"/>
              <a:pPr/>
              <a:t>24</a:t>
            </a:fld>
            <a:endParaRPr lang="de-DE"/>
          </a:p>
        </p:txBody>
      </p:sp>
    </p:spTree>
    <p:extLst>
      <p:ext uri="{BB962C8B-B14F-4D97-AF65-F5344CB8AC3E}">
        <p14:creationId xmlns:p14="http://schemas.microsoft.com/office/powerpoint/2010/main" val="6991963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50000"/>
              </a:lnSpc>
              <a:spcAft>
                <a:spcPts val="1000"/>
              </a:spcAft>
            </a:pPr>
            <a:r>
              <a:rPr lang="de-DE" sz="1800" b="1" dirty="0">
                <a:effectLst/>
                <a:latin typeface="Calibri" panose="020F0502020204030204" pitchFamily="34" charset="0"/>
                <a:ea typeface="Calibri" panose="020F0502020204030204" pitchFamily="34" charset="0"/>
                <a:cs typeface="Calibri" panose="020F0502020204030204" pitchFamily="34" charset="0"/>
              </a:rPr>
              <a:t>17.30 Erlabrunn mit Klaus Körber</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Erlabrunn, einziges </a:t>
            </a:r>
            <a:r>
              <a:rPr lang="de-DE" sz="1800" dirty="0" err="1">
                <a:effectLst/>
                <a:latin typeface="Calibri" panose="020F0502020204030204" pitchFamily="34" charset="0"/>
                <a:ea typeface="Calibri" panose="020F0502020204030204" pitchFamily="34" charset="0"/>
                <a:cs typeface="Calibri" panose="020F0502020204030204" pitchFamily="34" charset="0"/>
              </a:rPr>
              <a:t>Clematisdorf</a:t>
            </a:r>
            <a:r>
              <a:rPr lang="de-DE" sz="1800" dirty="0">
                <a:effectLst/>
                <a:latin typeface="Calibri" panose="020F0502020204030204" pitchFamily="34" charset="0"/>
                <a:ea typeface="Calibri" panose="020F0502020204030204" pitchFamily="34" charset="0"/>
                <a:cs typeface="Calibri" panose="020F0502020204030204" pitchFamily="34" charset="0"/>
              </a:rPr>
              <a:t> im Universum</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1800 </a:t>
            </a:r>
            <a:r>
              <a:rPr lang="de-DE" sz="1800" dirty="0" err="1">
                <a:effectLst/>
                <a:latin typeface="Calibri" panose="020F0502020204030204" pitchFamily="34" charset="0"/>
                <a:ea typeface="Calibri" panose="020F0502020204030204" pitchFamily="34" charset="0"/>
                <a:cs typeface="Calibri" panose="020F0502020204030204" pitchFamily="34" charset="0"/>
              </a:rPr>
              <a:t>Einw</a:t>
            </a:r>
            <a:r>
              <a:rPr lang="de-DE" sz="1800" dirty="0">
                <a:effectLst/>
                <a:latin typeface="Calibri" panose="020F0502020204030204" pitchFamily="34" charset="0"/>
                <a:ea typeface="Calibri" panose="020F0502020204030204" pitchFamily="34" charset="0"/>
                <a:cs typeface="Calibri" panose="020F0502020204030204" pitchFamily="34" charset="0"/>
              </a:rPr>
              <a:t>., bei 600 Haushalten 2 x 800 Clematis gepflanzt</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Inzwischen gibt es mehr Rosen als Clematis, weil Rosen einfacher sind </a:t>
            </a:r>
            <a:r>
              <a:rPr lang="de-DE" sz="1800" dirty="0">
                <a:effectLst/>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a:t>
            </a:r>
            <a:r>
              <a:rPr lang="de-DE" sz="1800" dirty="0">
                <a:effectLst/>
                <a:latin typeface="Calibri" panose="020F0502020204030204" pitchFamily="34" charset="0"/>
                <a:ea typeface="Calibri" panose="020F0502020204030204" pitchFamily="34" charset="0"/>
                <a:cs typeface="Calibri" panose="020F0502020204030204" pitchFamily="34" charset="0"/>
              </a:rPr>
              <a:t> Clematis-Fliege</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de-DE" dirty="0"/>
          </a:p>
        </p:txBody>
      </p:sp>
      <p:sp>
        <p:nvSpPr>
          <p:cNvPr id="4" name="Foliennummernplatzhalter 3"/>
          <p:cNvSpPr>
            <a:spLocks noGrp="1"/>
          </p:cNvSpPr>
          <p:nvPr>
            <p:ph type="sldNum" sz="quarter" idx="5"/>
          </p:nvPr>
        </p:nvSpPr>
        <p:spPr/>
        <p:txBody>
          <a:bodyPr/>
          <a:lstStyle/>
          <a:p>
            <a:fld id="{C6FBB177-14C2-47C6-B993-47955308B692}" type="slidenum">
              <a:rPr lang="de-DE" smtClean="0"/>
              <a:pPr/>
              <a:t>27</a:t>
            </a:fld>
            <a:endParaRPr lang="de-DE"/>
          </a:p>
        </p:txBody>
      </p:sp>
    </p:spTree>
    <p:extLst>
      <p:ext uri="{BB962C8B-B14F-4D97-AF65-F5344CB8AC3E}">
        <p14:creationId xmlns:p14="http://schemas.microsoft.com/office/powerpoint/2010/main" val="2477087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Besuch bei Vinz(</a:t>
            </a:r>
            <a:r>
              <a:rPr lang="de-DE" sz="1800" dirty="0" err="1">
                <a:effectLst/>
                <a:latin typeface="Calibri" panose="020F0502020204030204" pitchFamily="34" charset="0"/>
                <a:ea typeface="Calibri" panose="020F0502020204030204" pitchFamily="34" charset="0"/>
                <a:cs typeface="Calibri" panose="020F0502020204030204" pitchFamily="34" charset="0"/>
              </a:rPr>
              <a:t>enz</a:t>
            </a:r>
            <a:r>
              <a:rPr lang="de-DE" sz="1800" dirty="0">
                <a:effectLst/>
                <a:latin typeface="Calibri" panose="020F0502020204030204" pitchFamily="34" charset="0"/>
                <a:ea typeface="Calibri" panose="020F0502020204030204" pitchFamily="34" charset="0"/>
                <a:cs typeface="Calibri" panose="020F0502020204030204" pitchFamily="34" charset="0"/>
              </a:rPr>
              <a:t>) &amp; Christa Konrad (beide 80 J. alt)</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de-DE" sz="1800" dirty="0">
                <a:effectLst/>
                <a:latin typeface="Calibri" panose="020F0502020204030204" pitchFamily="34" charset="0"/>
                <a:ea typeface="Calibri" panose="020F0502020204030204" pitchFamily="34" charset="0"/>
              </a:rPr>
              <a:t>Rosen vom ADR-Testfeld </a:t>
            </a:r>
            <a:r>
              <a:rPr lang="de-DE" sz="1800" dirty="0">
                <a:effectLst/>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a:t>
            </a:r>
            <a:r>
              <a:rPr lang="de-DE" sz="1800" dirty="0">
                <a:effectLst/>
                <a:latin typeface="Calibri" panose="020F0502020204030204" pitchFamily="34" charset="0"/>
                <a:ea typeface="Calibri" panose="020F0502020204030204" pitchFamily="34" charset="0"/>
              </a:rPr>
              <a:t> bunte Mischung</a:t>
            </a:r>
            <a:endParaRPr lang="de-DE" dirty="0"/>
          </a:p>
        </p:txBody>
      </p:sp>
      <p:sp>
        <p:nvSpPr>
          <p:cNvPr id="4" name="Foliennummernplatzhalter 3"/>
          <p:cNvSpPr>
            <a:spLocks noGrp="1"/>
          </p:cNvSpPr>
          <p:nvPr>
            <p:ph type="sldNum" sz="quarter" idx="5"/>
          </p:nvPr>
        </p:nvSpPr>
        <p:spPr/>
        <p:txBody>
          <a:bodyPr/>
          <a:lstStyle/>
          <a:p>
            <a:fld id="{C6FBB177-14C2-47C6-B993-47955308B692}" type="slidenum">
              <a:rPr lang="de-DE" smtClean="0"/>
              <a:pPr/>
              <a:t>29</a:t>
            </a:fld>
            <a:endParaRPr lang="de-DE"/>
          </a:p>
        </p:txBody>
      </p:sp>
    </p:spTree>
    <p:extLst>
      <p:ext uri="{BB962C8B-B14F-4D97-AF65-F5344CB8AC3E}">
        <p14:creationId xmlns:p14="http://schemas.microsoft.com/office/powerpoint/2010/main" val="9116388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50000"/>
              </a:lnSpc>
              <a:spcAft>
                <a:spcPts val="1000"/>
              </a:spcAft>
            </a:pPr>
            <a:r>
              <a:rPr lang="de-DE" sz="1800" b="1" dirty="0">
                <a:effectLst/>
                <a:latin typeface="Calibri" panose="020F0502020204030204" pitchFamily="34" charset="0"/>
                <a:ea typeface="Calibri" panose="020F0502020204030204" pitchFamily="34" charset="0"/>
                <a:cs typeface="Calibri" panose="020F0502020204030204" pitchFamily="34" charset="0"/>
              </a:rPr>
              <a:t>20.30 Uhr: Nachtwächter</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Mammut… Wollnashörner… Kelten… die vom Balkan … alle </a:t>
            </a:r>
            <a:r>
              <a:rPr lang="de-DE" sz="1800" dirty="0" err="1">
                <a:effectLst/>
                <a:latin typeface="Calibri" panose="020F0502020204030204" pitchFamily="34" charset="0"/>
                <a:ea typeface="Calibri" panose="020F0502020204030204" pitchFamily="34" charset="0"/>
                <a:cs typeface="Calibri" panose="020F0502020204030204" pitchFamily="34" charset="0"/>
              </a:rPr>
              <a:t>wech</a:t>
            </a:r>
            <a:r>
              <a:rPr lang="de-DE" sz="1800" dirty="0">
                <a:effectLst/>
                <a:latin typeface="Calibri" panose="020F0502020204030204" pitchFamily="34" charset="0"/>
                <a:ea typeface="Calibri" panose="020F0502020204030204" pitchFamily="34" charset="0"/>
                <a:cs typeface="Calibri" panose="020F0502020204030204" pitchFamily="34" charset="0"/>
              </a:rPr>
              <a:t>… alle </a:t>
            </a:r>
            <a:r>
              <a:rPr lang="de-DE" sz="1800" dirty="0" err="1">
                <a:effectLst/>
                <a:latin typeface="Calibri" panose="020F0502020204030204" pitchFamily="34" charset="0"/>
                <a:ea typeface="Calibri" panose="020F0502020204030204" pitchFamily="34" charset="0"/>
                <a:cs typeface="Calibri" panose="020F0502020204030204" pitchFamily="34" charset="0"/>
              </a:rPr>
              <a:t>ausgestorbn</a:t>
            </a:r>
            <a:r>
              <a:rPr lang="de-DE" sz="1800" dirty="0">
                <a:effectLst/>
                <a:latin typeface="Calibri" panose="020F0502020204030204" pitchFamily="34" charset="0"/>
                <a:ea typeface="Calibri" panose="020F0502020204030204" pitchFamily="34" charset="0"/>
                <a:cs typeface="Calibri" panose="020F0502020204030204" pitchFamily="34" charset="0"/>
              </a:rPr>
              <a:t>…</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Gott hat nur einmal die Erde geküsst… da wo heute Erlabrunn ist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kleiner Sprachkurs: ein Hund… viele </a:t>
            </a:r>
            <a:r>
              <a:rPr lang="de-DE" sz="1800" dirty="0" err="1">
                <a:effectLst/>
                <a:latin typeface="Calibri" panose="020F0502020204030204" pitchFamily="34" charset="0"/>
                <a:ea typeface="Calibri" panose="020F0502020204030204" pitchFamily="34" charset="0"/>
                <a:cs typeface="Calibri" panose="020F0502020204030204" pitchFamily="34" charset="0"/>
              </a:rPr>
              <a:t>Hünd</a:t>
            </a:r>
            <a:r>
              <a:rPr lang="de-DE" sz="1800" dirty="0">
                <a:effectLst/>
                <a:latin typeface="Calibri" panose="020F0502020204030204" pitchFamily="34" charset="0"/>
                <a:ea typeface="Calibri" panose="020F0502020204030204" pitchFamily="34" charset="0"/>
                <a:cs typeface="Calibri" panose="020F0502020204030204" pitchFamily="34" charset="0"/>
              </a:rPr>
              <a:t>… </a:t>
            </a:r>
            <a:r>
              <a:rPr lang="de-DE" sz="1800" dirty="0" err="1">
                <a:effectLst/>
                <a:latin typeface="Calibri" panose="020F0502020204030204" pitchFamily="34" charset="0"/>
                <a:ea typeface="Calibri" panose="020F0502020204030204" pitchFamily="34" charset="0"/>
                <a:cs typeface="Calibri" panose="020F0502020204030204" pitchFamily="34" charset="0"/>
              </a:rPr>
              <a:t>Hundshünd</a:t>
            </a:r>
            <a:r>
              <a:rPr lang="de-DE" sz="1800" dirty="0">
                <a:effectLst/>
                <a:latin typeface="Calibri" panose="020F0502020204030204" pitchFamily="34" charset="0"/>
                <a:ea typeface="Calibri" panose="020F0502020204030204" pitchFamily="34" charset="0"/>
                <a:cs typeface="Calibri" panose="020F0502020204030204" pitchFamily="34" charset="0"/>
              </a:rPr>
              <a:t> (so was wie ihr)…</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Essenz von Unterfranken: Erlabrunn</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im 12. Jh. wird München zum ersten Mal urkundlich erwähnt … da hatten wir schon 500 Jahre einen Bischof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err="1">
                <a:effectLst/>
                <a:latin typeface="Calibri" panose="020F0502020204030204" pitchFamily="34" charset="0"/>
                <a:ea typeface="Calibri" panose="020F0502020204030204" pitchFamily="34" charset="0"/>
                <a:cs typeface="Calibri" panose="020F0502020204030204" pitchFamily="34" charset="0"/>
              </a:rPr>
              <a:t>Meisnerhof</a:t>
            </a:r>
            <a:r>
              <a:rPr lang="de-DE" sz="1800" dirty="0">
                <a:effectLst/>
                <a:latin typeface="Calibri" panose="020F0502020204030204" pitchFamily="34" charset="0"/>
                <a:ea typeface="Calibri" panose="020F0502020204030204" pitchFamily="34" charset="0"/>
                <a:cs typeface="Calibri" panose="020F0502020204030204" pitchFamily="34" charset="0"/>
              </a:rPr>
              <a:t>: Früher befand sich eine Raststation für Leinenreiter, die Schiffe mainaufwärts zogen.</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1520 hat Albrecht Dürer für 22 Pfennig hier übernachtet und gegessen.</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de-DE" dirty="0"/>
          </a:p>
        </p:txBody>
      </p:sp>
      <p:sp>
        <p:nvSpPr>
          <p:cNvPr id="4" name="Foliennummernplatzhalter 3"/>
          <p:cNvSpPr>
            <a:spLocks noGrp="1"/>
          </p:cNvSpPr>
          <p:nvPr>
            <p:ph type="sldNum" sz="quarter" idx="5"/>
          </p:nvPr>
        </p:nvSpPr>
        <p:spPr/>
        <p:txBody>
          <a:bodyPr/>
          <a:lstStyle/>
          <a:p>
            <a:fld id="{C6FBB177-14C2-47C6-B993-47955308B692}" type="slidenum">
              <a:rPr lang="de-DE" smtClean="0"/>
              <a:pPr/>
              <a:t>30</a:t>
            </a:fld>
            <a:endParaRPr lang="de-DE"/>
          </a:p>
        </p:txBody>
      </p:sp>
    </p:spTree>
    <p:extLst>
      <p:ext uri="{BB962C8B-B14F-4D97-AF65-F5344CB8AC3E}">
        <p14:creationId xmlns:p14="http://schemas.microsoft.com/office/powerpoint/2010/main" val="29896096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50000"/>
              </a:lnSpc>
              <a:spcAft>
                <a:spcPts val="1000"/>
              </a:spcAft>
            </a:pPr>
            <a:r>
              <a:rPr lang="de-DE" sz="1800" b="1" dirty="0">
                <a:effectLst/>
                <a:latin typeface="Calibri" panose="020F0502020204030204" pitchFamily="34" charset="0"/>
                <a:ea typeface="Calibri" panose="020F0502020204030204" pitchFamily="34" charset="0"/>
                <a:cs typeface="Calibri" panose="020F0502020204030204" pitchFamily="34" charset="0"/>
              </a:rPr>
              <a:t>Sonntag, 11.6., 10 Uhr; LWG-Versuchsbetrieb </a:t>
            </a:r>
            <a:r>
              <a:rPr lang="de-DE" sz="1800" b="1" dirty="0" err="1">
                <a:effectLst/>
                <a:latin typeface="Calibri" panose="020F0502020204030204" pitchFamily="34" charset="0"/>
                <a:ea typeface="Calibri" panose="020F0502020204030204" pitchFamily="34" charset="0"/>
                <a:cs typeface="Calibri" panose="020F0502020204030204" pitchFamily="34" charset="0"/>
              </a:rPr>
              <a:t>Stutel</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Versuchsbetrieb für Obstbau und Gartengehölze "</a:t>
            </a:r>
            <a:r>
              <a:rPr lang="de-DE" sz="1800" dirty="0" err="1">
                <a:effectLst/>
                <a:latin typeface="Calibri" panose="020F0502020204030204" pitchFamily="34" charset="0"/>
                <a:ea typeface="Calibri" panose="020F0502020204030204" pitchFamily="34" charset="0"/>
                <a:cs typeface="Calibri" panose="020F0502020204030204" pitchFamily="34" charset="0"/>
              </a:rPr>
              <a:t>Stutel</a:t>
            </a:r>
            <a:r>
              <a:rPr lang="de-DE" sz="1800" dirty="0">
                <a:effectLst/>
                <a:latin typeface="Calibri" panose="020F0502020204030204" pitchFamily="34" charset="0"/>
                <a:ea typeface="Calibri" panose="020F0502020204030204" pitchFamily="34" charset="0"/>
                <a:cs typeface="Calibri" panose="020F0502020204030204" pitchFamily="34" charset="0"/>
              </a:rPr>
              <a:t>", Thüngersheim</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Bayerische Landesanstalt für Weinbau und Gartenbau</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Schatten!!!...</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Klimaprobleme: Vegetation beginnt inzwischen durchschnittlich 2 Wochen früher </a:t>
            </a:r>
            <a:r>
              <a:rPr lang="de-DE" sz="1800" dirty="0">
                <a:effectLst/>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a:t>
            </a:r>
            <a:r>
              <a:rPr lang="de-DE" sz="1800" dirty="0">
                <a:effectLst/>
                <a:latin typeface="Calibri" panose="020F0502020204030204" pitchFamily="34" charset="0"/>
                <a:ea typeface="Calibri" panose="020F0502020204030204" pitchFamily="34" charset="0"/>
                <a:cs typeface="Calibri" panose="020F0502020204030204" pitchFamily="34" charset="0"/>
              </a:rPr>
              <a:t> Spätfrostprobleme…</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Bodenprobleme: Wenn Baumaschinen um Bäume herum fahren, geht Sauerstoff zurück, CO</a:t>
            </a:r>
            <a:r>
              <a:rPr lang="de-DE" sz="1800" baseline="-25000" dirty="0">
                <a:effectLst/>
                <a:latin typeface="Calibri" panose="020F0502020204030204" pitchFamily="34" charset="0"/>
                <a:ea typeface="Calibri" panose="020F0502020204030204" pitchFamily="34" charset="0"/>
                <a:cs typeface="Calibri" panose="020F0502020204030204" pitchFamily="34" charset="0"/>
              </a:rPr>
              <a:t>2</a:t>
            </a:r>
            <a:r>
              <a:rPr lang="de-DE" sz="1800" dirty="0">
                <a:effectLst/>
                <a:latin typeface="Calibri" panose="020F0502020204030204" pitchFamily="34" charset="0"/>
                <a:ea typeface="Calibri" panose="020F0502020204030204" pitchFamily="34" charset="0"/>
                <a:cs typeface="Calibri" panose="020F0502020204030204" pitchFamily="34" charset="0"/>
              </a:rPr>
              <a:t> geht hoch… Wurzeln sind innerhalb von Tagen kaputt</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Macht den Regenwurm glücklich… hackt den Boden … sammelt jedes Tröpfchen Wasser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de-DE" dirty="0"/>
          </a:p>
        </p:txBody>
      </p:sp>
      <p:sp>
        <p:nvSpPr>
          <p:cNvPr id="4" name="Foliennummernplatzhalter 3"/>
          <p:cNvSpPr>
            <a:spLocks noGrp="1"/>
          </p:cNvSpPr>
          <p:nvPr>
            <p:ph type="sldNum" sz="quarter" idx="5"/>
          </p:nvPr>
        </p:nvSpPr>
        <p:spPr/>
        <p:txBody>
          <a:bodyPr/>
          <a:lstStyle/>
          <a:p>
            <a:fld id="{C6FBB177-14C2-47C6-B993-47955308B692}" type="slidenum">
              <a:rPr lang="de-DE" smtClean="0"/>
              <a:pPr/>
              <a:t>32</a:t>
            </a:fld>
            <a:endParaRPr lang="de-DE"/>
          </a:p>
        </p:txBody>
      </p:sp>
    </p:spTree>
    <p:extLst>
      <p:ext uri="{BB962C8B-B14F-4D97-AF65-F5344CB8AC3E}">
        <p14:creationId xmlns:p14="http://schemas.microsoft.com/office/powerpoint/2010/main" val="23920922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Warum sind Äpfel gerade so billig? Äpfel aus Polen wurden früher nach Russland geliefert – jetzt nach Deutschland… Bau bekommt 10 – 15 ct; er bräuchte aber 38 ct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Im Versuchsbetrieb </a:t>
            </a:r>
            <a:r>
              <a:rPr lang="de-DE" sz="1800" dirty="0" err="1">
                <a:effectLst/>
                <a:latin typeface="Calibri" panose="020F0502020204030204" pitchFamily="34" charset="0"/>
                <a:ea typeface="Calibri" panose="020F0502020204030204" pitchFamily="34" charset="0"/>
                <a:cs typeface="Calibri" panose="020F0502020204030204" pitchFamily="34" charset="0"/>
              </a:rPr>
              <a:t>Stutel</a:t>
            </a:r>
            <a:r>
              <a:rPr lang="de-DE" sz="1800" dirty="0">
                <a:effectLst/>
                <a:latin typeface="Calibri" panose="020F0502020204030204" pitchFamily="34" charset="0"/>
                <a:ea typeface="Calibri" panose="020F0502020204030204" pitchFamily="34" charset="0"/>
                <a:cs typeface="Calibri" panose="020F0502020204030204" pitchFamily="34" charset="0"/>
              </a:rPr>
              <a:t> wurden auf einer Fläche von 2 ha 160 verschiedene Baumarten gepflanzt und ihre Entwicklung beobachtet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Es handelt sich bei dem Versuchsbetrieb nicht um einen Stadtstandort – aber um eine Weinberg-Lage in einer der trockensten Regionen Bayerns.</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450 l / m² / Jahr … bei uns: 800 l / m² / Jahr</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a:t>
            </a:r>
            <a:r>
              <a:rPr lang="de-D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Wasser als wichtigstes Thema für die Zukunft</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a:t>
            </a:r>
            <a:r>
              <a:rPr lang="de-DE" sz="1800" dirty="0">
                <a:effectLst/>
                <a:latin typeface="Calibri" panose="020F0502020204030204" pitchFamily="34" charset="0"/>
                <a:ea typeface="Calibri" panose="020F0502020204030204" pitchFamily="34" charset="0"/>
                <a:cs typeface="Calibri" panose="020F0502020204030204" pitchFamily="34" charset="0"/>
              </a:rPr>
              <a:t> </a:t>
            </a:r>
            <a:r>
              <a:rPr lang="de-DE" sz="1800" dirty="0" err="1">
                <a:effectLst/>
                <a:latin typeface="Calibri" panose="020F0502020204030204" pitchFamily="34" charset="0"/>
                <a:ea typeface="Calibri" panose="020F0502020204030204" pitchFamily="34" charset="0"/>
                <a:cs typeface="Calibri" panose="020F0502020204030204" pitchFamily="34" charset="0"/>
              </a:rPr>
              <a:t>Waldarium</a:t>
            </a:r>
            <a:r>
              <a:rPr lang="de-DE" sz="1800" dirty="0">
                <a:effectLst/>
                <a:latin typeface="Calibri" panose="020F0502020204030204" pitchFamily="34" charset="0"/>
                <a:ea typeface="Calibri" panose="020F0502020204030204" pitchFamily="34" charset="0"/>
                <a:cs typeface="Calibri" panose="020F0502020204030204" pitchFamily="34" charset="0"/>
              </a:rPr>
              <a:t>: für Stadtplaner…links Europa / Asien, rechts Amerika (erstes und zweites Jahr gewässert … jetzt müssen sie alleine zurechtkommen…)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de-DE" sz="1800" dirty="0">
                <a:effectLst/>
                <a:latin typeface="Calibri" panose="020F0502020204030204" pitchFamily="34" charset="0"/>
                <a:ea typeface="Calibri" panose="020F0502020204030204" pitchFamily="34" charset="0"/>
              </a:rPr>
              <a:t>größte Sammlung von „Klimabäumen“ </a:t>
            </a:r>
            <a:endParaRPr lang="de-DE" dirty="0"/>
          </a:p>
        </p:txBody>
      </p:sp>
      <p:sp>
        <p:nvSpPr>
          <p:cNvPr id="4" name="Foliennummernplatzhalter 3"/>
          <p:cNvSpPr>
            <a:spLocks noGrp="1"/>
          </p:cNvSpPr>
          <p:nvPr>
            <p:ph type="sldNum" sz="quarter" idx="5"/>
          </p:nvPr>
        </p:nvSpPr>
        <p:spPr/>
        <p:txBody>
          <a:bodyPr/>
          <a:lstStyle/>
          <a:p>
            <a:fld id="{C6FBB177-14C2-47C6-B993-47955308B692}" type="slidenum">
              <a:rPr lang="de-DE" smtClean="0"/>
              <a:pPr/>
              <a:t>33</a:t>
            </a:fld>
            <a:endParaRPr lang="de-DE"/>
          </a:p>
        </p:txBody>
      </p:sp>
    </p:spTree>
    <p:extLst>
      <p:ext uri="{BB962C8B-B14F-4D97-AF65-F5344CB8AC3E}">
        <p14:creationId xmlns:p14="http://schemas.microsoft.com/office/powerpoint/2010/main" val="34926320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50000"/>
              </a:lnSpc>
              <a:spcAft>
                <a:spcPts val="1000"/>
              </a:spcAft>
            </a:pPr>
            <a:r>
              <a:rPr lang="de-DE" sz="1800" b="1" dirty="0">
                <a:effectLst/>
                <a:latin typeface="Calibri" panose="020F0502020204030204" pitchFamily="34" charset="0"/>
                <a:ea typeface="Calibri" panose="020F0502020204030204" pitchFamily="34" charset="0"/>
                <a:cs typeface="Calibri" panose="020F0502020204030204" pitchFamily="34" charset="0"/>
              </a:rPr>
              <a:t>Mittagessen bei der „</a:t>
            </a:r>
            <a:r>
              <a:rPr lang="de-DE" sz="1800" b="1" dirty="0" err="1">
                <a:effectLst/>
                <a:latin typeface="Calibri" panose="020F0502020204030204" pitchFamily="34" charset="0"/>
                <a:ea typeface="Calibri" panose="020F0502020204030204" pitchFamily="34" charset="0"/>
                <a:cs typeface="Calibri" panose="020F0502020204030204" pitchFamily="34" charset="0"/>
              </a:rPr>
              <a:t>Fischerbärbel</a:t>
            </a:r>
            <a:r>
              <a:rPr lang="de-DE" sz="1800" b="1" dirty="0">
                <a:effectLst/>
                <a:latin typeface="Calibri" panose="020F0502020204030204" pitchFamily="34" charset="0"/>
                <a:ea typeface="Calibri" panose="020F0502020204030204" pitchFamily="34" charset="0"/>
                <a:cs typeface="Calibri" panose="020F0502020204030204" pitchFamily="34" charset="0"/>
              </a:rPr>
              <a:t>“ in Veitshöchheim</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danach Heimfahrt</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Vielen Dank an</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Renate und Jürgen Höhler</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de-DE" dirty="0"/>
          </a:p>
        </p:txBody>
      </p:sp>
      <p:sp>
        <p:nvSpPr>
          <p:cNvPr id="4" name="Foliennummernplatzhalter 3"/>
          <p:cNvSpPr>
            <a:spLocks noGrp="1"/>
          </p:cNvSpPr>
          <p:nvPr>
            <p:ph type="sldNum" sz="quarter" idx="5"/>
          </p:nvPr>
        </p:nvSpPr>
        <p:spPr/>
        <p:txBody>
          <a:bodyPr/>
          <a:lstStyle/>
          <a:p>
            <a:fld id="{C6FBB177-14C2-47C6-B993-47955308B692}" type="slidenum">
              <a:rPr lang="de-DE" smtClean="0"/>
              <a:pPr/>
              <a:t>35</a:t>
            </a:fld>
            <a:endParaRPr lang="de-DE"/>
          </a:p>
        </p:txBody>
      </p:sp>
    </p:spTree>
    <p:extLst>
      <p:ext uri="{BB962C8B-B14F-4D97-AF65-F5344CB8AC3E}">
        <p14:creationId xmlns:p14="http://schemas.microsoft.com/office/powerpoint/2010/main" val="26009060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50000"/>
              </a:lnSpc>
              <a:spcAft>
                <a:spcPts val="1000"/>
              </a:spcAft>
            </a:pPr>
            <a:r>
              <a:rPr lang="de-DE" sz="1800" b="1" dirty="0">
                <a:effectLst/>
                <a:latin typeface="Calibri" panose="020F0502020204030204" pitchFamily="34" charset="0"/>
                <a:ea typeface="Calibri" panose="020F0502020204030204" pitchFamily="34" charset="0"/>
                <a:cs typeface="Calibri" panose="020F0502020204030204" pitchFamily="34" charset="0"/>
              </a:rPr>
              <a:t>1. Station: </a:t>
            </a:r>
            <a:r>
              <a:rPr lang="de-DE" sz="1800" b="1" dirty="0" err="1">
                <a:effectLst/>
                <a:latin typeface="Calibri" panose="020F0502020204030204" pitchFamily="34" charset="0"/>
                <a:ea typeface="Calibri" panose="020F0502020204030204" pitchFamily="34" charset="0"/>
                <a:cs typeface="Calibri" panose="020F0502020204030204" pitchFamily="34" charset="0"/>
              </a:rPr>
              <a:t>Trossinger</a:t>
            </a:r>
            <a:r>
              <a:rPr lang="de-DE" sz="1800" b="1" dirty="0">
                <a:effectLst/>
                <a:latin typeface="Calibri" panose="020F0502020204030204" pitchFamily="34" charset="0"/>
                <a:ea typeface="Calibri" panose="020F0502020204030204" pitchFamily="34" charset="0"/>
                <a:cs typeface="Calibri" panose="020F0502020204030204" pitchFamily="34" charset="0"/>
              </a:rPr>
              <a:t> Morgensupp</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Wetter besser als letztes Jahr</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Die Stimmung war bestens und der Zopf war schnell sehr stark reduziert</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Vielen Dank an</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Renate und Willi Faller</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de-DE" dirty="0"/>
          </a:p>
        </p:txBody>
      </p:sp>
      <p:sp>
        <p:nvSpPr>
          <p:cNvPr id="4" name="Foliennummernplatzhalter 3"/>
          <p:cNvSpPr>
            <a:spLocks noGrp="1"/>
          </p:cNvSpPr>
          <p:nvPr>
            <p:ph type="sldNum" sz="quarter" idx="5"/>
          </p:nvPr>
        </p:nvSpPr>
        <p:spPr/>
        <p:txBody>
          <a:bodyPr/>
          <a:lstStyle/>
          <a:p>
            <a:fld id="{C6FBB177-14C2-47C6-B993-47955308B692}" type="slidenum">
              <a:rPr lang="de-DE" smtClean="0"/>
              <a:pPr/>
              <a:t>4</a:t>
            </a:fld>
            <a:endParaRPr lang="de-DE"/>
          </a:p>
        </p:txBody>
      </p:sp>
    </p:spTree>
    <p:extLst>
      <p:ext uri="{BB962C8B-B14F-4D97-AF65-F5344CB8AC3E}">
        <p14:creationId xmlns:p14="http://schemas.microsoft.com/office/powerpoint/2010/main" val="39797011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6FBB177-14C2-47C6-B993-47955308B692}" type="slidenum">
              <a:rPr lang="de-DE" smtClean="0"/>
              <a:pPr/>
              <a:t>5</a:t>
            </a:fld>
            <a:endParaRPr lang="de-DE"/>
          </a:p>
        </p:txBody>
      </p:sp>
    </p:spTree>
    <p:extLst>
      <p:ext uri="{BB962C8B-B14F-4D97-AF65-F5344CB8AC3E}">
        <p14:creationId xmlns:p14="http://schemas.microsoft.com/office/powerpoint/2010/main" val="21212047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50000"/>
              </a:lnSpc>
              <a:spcAft>
                <a:spcPts val="1000"/>
              </a:spcAft>
            </a:pPr>
            <a:r>
              <a:rPr lang="de-DE" sz="1800" b="1" dirty="0">
                <a:effectLst/>
                <a:latin typeface="Calibri" panose="020F0502020204030204" pitchFamily="34" charset="0"/>
                <a:ea typeface="Calibri" panose="020F0502020204030204" pitchFamily="34" charset="0"/>
                <a:cs typeface="Calibri" panose="020F0502020204030204" pitchFamily="34" charset="0"/>
              </a:rPr>
              <a:t>10.30 Uhr Landschaftspark „Hof </a:t>
            </a:r>
            <a:r>
              <a:rPr lang="de-DE" sz="1800" b="1" dirty="0" err="1">
                <a:effectLst/>
                <a:latin typeface="Calibri" panose="020F0502020204030204" pitchFamily="34" charset="0"/>
                <a:ea typeface="Calibri" panose="020F0502020204030204" pitchFamily="34" charset="0"/>
                <a:cs typeface="Calibri" panose="020F0502020204030204" pitchFamily="34" charset="0"/>
              </a:rPr>
              <a:t>Zellesmühle</a:t>
            </a:r>
            <a:r>
              <a:rPr lang="de-DE" sz="1800" b="1" dirty="0">
                <a:effectLst/>
                <a:latin typeface="Calibri" panose="020F0502020204030204" pitchFamily="34" charset="0"/>
                <a:ea typeface="Calibri" panose="020F0502020204030204" pitchFamily="34" charset="0"/>
                <a:cs typeface="Calibri" panose="020F0502020204030204" pitchFamily="34" charset="0"/>
              </a:rPr>
              <a:t>“, Weigenheim-Reusch</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Dr. Herrmann; 93 J., geb. In Stuttgart – Degerloch</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447675">
              <a:lnSpc>
                <a:spcPct val="150000"/>
              </a:lnSpc>
            </a:pPr>
            <a:r>
              <a:rPr lang="de-DE" sz="1800" dirty="0">
                <a:solidFill>
                  <a:srgbClr val="000000"/>
                </a:solidFill>
                <a:effectLst/>
                <a:latin typeface="Calibri" panose="020F0502020204030204" pitchFamily="34" charset="0"/>
                <a:ea typeface="Times New Roman" panose="02020603050405020304" pitchFamily="18" charset="0"/>
              </a:rPr>
              <a:t>Eine barocke Mühle an der </a:t>
            </a:r>
            <a:r>
              <a:rPr lang="de-DE" sz="1800" dirty="0" err="1">
                <a:solidFill>
                  <a:srgbClr val="000000"/>
                </a:solidFill>
                <a:effectLst/>
                <a:latin typeface="Calibri" panose="020F0502020204030204" pitchFamily="34" charset="0"/>
                <a:ea typeface="Times New Roman" panose="02020603050405020304" pitchFamily="18" charset="0"/>
              </a:rPr>
              <a:t>Iff</a:t>
            </a:r>
            <a:r>
              <a:rPr lang="de-DE" sz="1800" dirty="0">
                <a:solidFill>
                  <a:srgbClr val="000000"/>
                </a:solidFill>
                <a:effectLst/>
                <a:latin typeface="Calibri" panose="020F0502020204030204" pitchFamily="34" charset="0"/>
                <a:ea typeface="Times New Roman" panose="02020603050405020304" pitchFamily="18" charset="0"/>
              </a:rPr>
              <a:t> ist die Wiege unseres Landschaftsparks. Mit Feingespür, gärtnerischem Know-how und Geschick ist in 40 Jahren aus 4 Hektar Ackerland ein großzügiger Park rund um die restaurierte </a:t>
            </a:r>
            <a:r>
              <a:rPr lang="de-DE" sz="1800" dirty="0" err="1">
                <a:solidFill>
                  <a:srgbClr val="000000"/>
                </a:solidFill>
                <a:effectLst/>
                <a:latin typeface="Calibri" panose="020F0502020204030204" pitchFamily="34" charset="0"/>
                <a:ea typeface="Times New Roman" panose="02020603050405020304" pitchFamily="18" charset="0"/>
              </a:rPr>
              <a:t>Zellesmühle</a:t>
            </a:r>
            <a:r>
              <a:rPr lang="de-DE" sz="1800" dirty="0">
                <a:solidFill>
                  <a:srgbClr val="000000"/>
                </a:solidFill>
                <a:effectLst/>
                <a:latin typeface="Calibri" panose="020F0502020204030204" pitchFamily="34" charset="0"/>
                <a:ea typeface="Times New Roman" panose="02020603050405020304" pitchFamily="18" charset="0"/>
              </a:rPr>
              <a:t> entstanden.</a:t>
            </a:r>
            <a:endParaRPr lang="de-DE" sz="1800" dirty="0">
              <a:effectLst/>
              <a:latin typeface="Times New Roman" panose="02020603050405020304" pitchFamily="18" charset="0"/>
              <a:ea typeface="Times New Roman" panose="02020603050405020304" pitchFamily="18" charset="0"/>
            </a:endParaRPr>
          </a:p>
          <a:p>
            <a:pPr marL="447675">
              <a:lnSpc>
                <a:spcPct val="150000"/>
              </a:lnSpc>
            </a:pPr>
            <a:r>
              <a:rPr lang="de-DE" sz="1800" dirty="0">
                <a:solidFill>
                  <a:srgbClr val="000000"/>
                </a:solidFill>
                <a:effectLst/>
                <a:latin typeface="Calibri" panose="020F0502020204030204" pitchFamily="34" charset="0"/>
                <a:ea typeface="Times New Roman" panose="02020603050405020304" pitchFamily="18" charset="0"/>
              </a:rPr>
              <a:t>Eine gelungene Mischung aus Garten und Park, aus fränkischer Landschaft und englischer Gartenarchitektur, die Besuchern immer wieder überraschende Blickachsen und Gartenräume erschließt. Sei es das Badehaus am See, das Kakteenhaus, der Küchengarten oder die mediterrane Wassertreppe.</a:t>
            </a:r>
            <a:endParaRPr lang="de-DE" sz="1800" dirty="0">
              <a:effectLst/>
              <a:latin typeface="Times New Roman" panose="02020603050405020304" pitchFamily="18" charset="0"/>
              <a:ea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Die Mühle wurde wohl um 1970 erworben</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erste Renovierungen: 1972 / Neubau (Erweiterung) : 1986</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de-DE" dirty="0"/>
          </a:p>
        </p:txBody>
      </p:sp>
      <p:sp>
        <p:nvSpPr>
          <p:cNvPr id="4" name="Foliennummernplatzhalter 3"/>
          <p:cNvSpPr>
            <a:spLocks noGrp="1"/>
          </p:cNvSpPr>
          <p:nvPr>
            <p:ph type="sldNum" sz="quarter" idx="5"/>
          </p:nvPr>
        </p:nvSpPr>
        <p:spPr/>
        <p:txBody>
          <a:bodyPr/>
          <a:lstStyle/>
          <a:p>
            <a:fld id="{C6FBB177-14C2-47C6-B993-47955308B692}" type="slidenum">
              <a:rPr lang="de-DE" smtClean="0"/>
              <a:pPr/>
              <a:t>6</a:t>
            </a:fld>
            <a:endParaRPr lang="de-DE"/>
          </a:p>
        </p:txBody>
      </p:sp>
    </p:spTree>
    <p:extLst>
      <p:ext uri="{BB962C8B-B14F-4D97-AF65-F5344CB8AC3E}">
        <p14:creationId xmlns:p14="http://schemas.microsoft.com/office/powerpoint/2010/main" val="23916826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Beginn der Baumschule im Herbst 1986;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erste </a:t>
            </a:r>
            <a:r>
              <a:rPr lang="de-DE" sz="1800" dirty="0" err="1">
                <a:effectLst/>
                <a:latin typeface="Calibri" panose="020F0502020204030204" pitchFamily="34" charset="0"/>
                <a:ea typeface="Calibri" panose="020F0502020204030204" pitchFamily="34" charset="0"/>
                <a:cs typeface="Calibri" panose="020F0502020204030204" pitchFamily="34" charset="0"/>
              </a:rPr>
              <a:t>Aufpflanzungen</a:t>
            </a:r>
            <a:r>
              <a:rPr lang="de-DE" sz="1800" dirty="0">
                <a:effectLst/>
                <a:latin typeface="Calibri" panose="020F0502020204030204" pitchFamily="34" charset="0"/>
                <a:ea typeface="Calibri" panose="020F0502020204030204" pitchFamily="34" charset="0"/>
                <a:cs typeface="Calibri" panose="020F0502020204030204" pitchFamily="34" charset="0"/>
              </a:rPr>
              <a:t> zunächst nur an Wochenenden</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Der Betriebsleiter, Herr Schwemmer (seit 1995) erwartete uns bereits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34 Vogelarten</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69 Sorten Tafeltrauben</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Hist. Weinsorten (auch aus Luthers Zeiten)</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Lavendel</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Schatten im Park; und am Glashaus wurde dankbar angenommen</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de-DE" dirty="0"/>
          </a:p>
        </p:txBody>
      </p:sp>
      <p:sp>
        <p:nvSpPr>
          <p:cNvPr id="4" name="Foliennummernplatzhalter 3"/>
          <p:cNvSpPr>
            <a:spLocks noGrp="1"/>
          </p:cNvSpPr>
          <p:nvPr>
            <p:ph type="sldNum" sz="quarter" idx="5"/>
          </p:nvPr>
        </p:nvSpPr>
        <p:spPr/>
        <p:txBody>
          <a:bodyPr/>
          <a:lstStyle/>
          <a:p>
            <a:fld id="{C6FBB177-14C2-47C6-B993-47955308B692}" type="slidenum">
              <a:rPr lang="de-DE" smtClean="0"/>
              <a:pPr/>
              <a:t>8</a:t>
            </a:fld>
            <a:endParaRPr lang="de-DE"/>
          </a:p>
        </p:txBody>
      </p:sp>
    </p:spTree>
    <p:extLst>
      <p:ext uri="{BB962C8B-B14F-4D97-AF65-F5344CB8AC3E}">
        <p14:creationId xmlns:p14="http://schemas.microsoft.com/office/powerpoint/2010/main" val="3502161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50000"/>
              </a:lnSpc>
              <a:spcAft>
                <a:spcPts val="1000"/>
              </a:spcAft>
            </a:pPr>
            <a:r>
              <a:rPr lang="de-DE" sz="1800" b="1" dirty="0">
                <a:effectLst/>
                <a:latin typeface="Calibri" panose="020F0502020204030204" pitchFamily="34" charset="0"/>
                <a:ea typeface="Calibri" panose="020F0502020204030204" pitchFamily="34" charset="0"/>
                <a:cs typeface="Calibri" panose="020F0502020204030204" pitchFamily="34" charset="0"/>
              </a:rPr>
              <a:t>Gegen 13 Uhr Mittagessen im Fränkischen Hof in Marktbreit</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Sehr schöner Biergarten</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Interessante Deko</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Interessante Bedienung</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de-DE" dirty="0"/>
          </a:p>
        </p:txBody>
      </p:sp>
      <p:sp>
        <p:nvSpPr>
          <p:cNvPr id="4" name="Foliennummernplatzhalter 3"/>
          <p:cNvSpPr>
            <a:spLocks noGrp="1"/>
          </p:cNvSpPr>
          <p:nvPr>
            <p:ph type="sldNum" sz="quarter" idx="5"/>
          </p:nvPr>
        </p:nvSpPr>
        <p:spPr/>
        <p:txBody>
          <a:bodyPr/>
          <a:lstStyle/>
          <a:p>
            <a:fld id="{C6FBB177-14C2-47C6-B993-47955308B692}" type="slidenum">
              <a:rPr lang="de-DE" smtClean="0"/>
              <a:pPr/>
              <a:t>13</a:t>
            </a:fld>
            <a:endParaRPr lang="de-DE"/>
          </a:p>
        </p:txBody>
      </p:sp>
    </p:spTree>
    <p:extLst>
      <p:ext uri="{BB962C8B-B14F-4D97-AF65-F5344CB8AC3E}">
        <p14:creationId xmlns:p14="http://schemas.microsoft.com/office/powerpoint/2010/main" val="22823691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Geplant: 14.30 Uhr Besuch des romantischen </a:t>
            </a:r>
            <a:r>
              <a:rPr lang="de-DE" sz="1800" b="1" dirty="0">
                <a:effectLst/>
                <a:latin typeface="Calibri" panose="020F0502020204030204" pitchFamily="34" charset="0"/>
                <a:ea typeface="Calibri" panose="020F0502020204030204" pitchFamily="34" charset="0"/>
                <a:cs typeface="Calibri" panose="020F0502020204030204" pitchFamily="34" charset="0"/>
              </a:rPr>
              <a:t>Landhausgartens von Familie Wüst in Frickenhausen</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erste Bilder: etwas nach 16 Uhr / Viel Zeit im Kreisverkehr</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kleine Main-Ufer-Fahrt / bis in die Weinberge / abenteuerliche Wendemanöver</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de-DE" dirty="0"/>
          </a:p>
        </p:txBody>
      </p:sp>
      <p:sp>
        <p:nvSpPr>
          <p:cNvPr id="4" name="Foliennummernplatzhalter 3"/>
          <p:cNvSpPr>
            <a:spLocks noGrp="1"/>
          </p:cNvSpPr>
          <p:nvPr>
            <p:ph type="sldNum" sz="quarter" idx="5"/>
          </p:nvPr>
        </p:nvSpPr>
        <p:spPr/>
        <p:txBody>
          <a:bodyPr/>
          <a:lstStyle/>
          <a:p>
            <a:fld id="{C6FBB177-14C2-47C6-B993-47955308B692}" type="slidenum">
              <a:rPr lang="de-DE" smtClean="0"/>
              <a:pPr/>
              <a:t>15</a:t>
            </a:fld>
            <a:endParaRPr lang="de-DE"/>
          </a:p>
        </p:txBody>
      </p:sp>
    </p:spTree>
    <p:extLst>
      <p:ext uri="{BB962C8B-B14F-4D97-AF65-F5344CB8AC3E}">
        <p14:creationId xmlns:p14="http://schemas.microsoft.com/office/powerpoint/2010/main" val="35518595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50000"/>
              </a:lnSpc>
              <a:spcAft>
                <a:spcPts val="1000"/>
              </a:spcAft>
            </a:pPr>
            <a:r>
              <a:rPr lang="de-DE" sz="1800" b="1" dirty="0">
                <a:effectLst/>
                <a:latin typeface="Calibri" panose="020F0502020204030204" pitchFamily="34" charset="0"/>
                <a:ea typeface="Calibri" panose="020F0502020204030204" pitchFamily="34" charset="0"/>
                <a:cs typeface="Calibri" panose="020F0502020204030204" pitchFamily="34" charset="0"/>
              </a:rPr>
              <a:t>16 Uhr Garten der Familie Wüst (3200 m²)</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Das </a:t>
            </a:r>
            <a:r>
              <a:rPr lang="de-DE" sz="1800" b="1" dirty="0">
                <a:effectLst/>
                <a:latin typeface="Calibri" panose="020F0502020204030204" pitchFamily="34" charset="0"/>
                <a:ea typeface="Calibri" panose="020F0502020204030204" pitchFamily="34" charset="0"/>
                <a:cs typeface="Calibri" panose="020F0502020204030204" pitchFamily="34" charset="0"/>
              </a:rPr>
              <a:t>Haupt-Haus</a:t>
            </a:r>
            <a:r>
              <a:rPr lang="de-DE" sz="1800" dirty="0">
                <a:effectLst/>
                <a:latin typeface="Calibri" panose="020F0502020204030204" pitchFamily="34" charset="0"/>
                <a:ea typeface="Calibri" panose="020F0502020204030204" pitchFamily="34" charset="0"/>
                <a:cs typeface="Calibri" panose="020F0502020204030204" pitchFamily="34" charset="0"/>
              </a:rPr>
              <a:t> wurde 1995 gebaut</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Der Garten wurde in drei Stufen angelegt; für den letzten Abschnitt wurde ein ehemaliger Weinberg verwendet.</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Von oben gesehen liegt links vom Haupthaus das „</a:t>
            </a:r>
            <a:r>
              <a:rPr lang="de-DE" sz="1800" b="1" dirty="0">
                <a:effectLst/>
                <a:latin typeface="Calibri" panose="020F0502020204030204" pitchFamily="34" charset="0"/>
                <a:ea typeface="Calibri" panose="020F0502020204030204" pitchFamily="34" charset="0"/>
                <a:cs typeface="Calibri" panose="020F0502020204030204" pitchFamily="34" charset="0"/>
              </a:rPr>
              <a:t>Gartenhaus</a:t>
            </a:r>
            <a:r>
              <a:rPr lang="de-DE" sz="1800" dirty="0">
                <a:effectLst/>
                <a:latin typeface="Calibri" panose="020F0502020204030204" pitchFamily="34" charset="0"/>
                <a:ea typeface="Calibri" panose="020F0502020204030204" pitchFamily="34" charset="0"/>
                <a:cs typeface="Calibri" panose="020F0502020204030204" pitchFamily="34" charset="0"/>
              </a:rPr>
              <a:t>“ in dem im Winter die Kübelpflanzen stehen.</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Weiter unten liegen der Bauerngarten und das „</a:t>
            </a:r>
            <a:r>
              <a:rPr lang="de-DE" sz="1800" b="1" dirty="0">
                <a:effectLst/>
                <a:latin typeface="Calibri" panose="020F0502020204030204" pitchFamily="34" charset="0"/>
                <a:ea typeface="Calibri" panose="020F0502020204030204" pitchFamily="34" charset="0"/>
                <a:cs typeface="Calibri" panose="020F0502020204030204" pitchFamily="34" charset="0"/>
              </a:rPr>
              <a:t>Gartenhäuschen</a:t>
            </a:r>
            <a:r>
              <a:rPr lang="de-DE" sz="1800" dirty="0">
                <a:effectLst/>
                <a:latin typeface="Calibri" panose="020F0502020204030204" pitchFamily="34" charset="0"/>
                <a:ea typeface="Calibri" panose="020F0502020204030204" pitchFamily="34" charset="0"/>
                <a:cs typeface="Calibri" panose="020F0502020204030204" pitchFamily="34" charset="0"/>
              </a:rPr>
              <a:t>“</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2012, nach dem Tod des Vaters, übernahm Frau Wüst den elterlichen Gartenteil mitsamt dem </a:t>
            </a:r>
            <a:r>
              <a:rPr lang="de-DE" sz="1800" b="1" dirty="0">
                <a:effectLst/>
                <a:latin typeface="Calibri" panose="020F0502020204030204" pitchFamily="34" charset="0"/>
                <a:ea typeface="Calibri" panose="020F0502020204030204" pitchFamily="34" charset="0"/>
                <a:cs typeface="Calibri" panose="020F0502020204030204" pitchFamily="34" charset="0"/>
              </a:rPr>
              <a:t>Elternhaus</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de-DE" dirty="0"/>
          </a:p>
        </p:txBody>
      </p:sp>
      <p:sp>
        <p:nvSpPr>
          <p:cNvPr id="4" name="Foliennummernplatzhalter 3"/>
          <p:cNvSpPr>
            <a:spLocks noGrp="1"/>
          </p:cNvSpPr>
          <p:nvPr>
            <p:ph type="sldNum" sz="quarter" idx="5"/>
          </p:nvPr>
        </p:nvSpPr>
        <p:spPr/>
        <p:txBody>
          <a:bodyPr/>
          <a:lstStyle/>
          <a:p>
            <a:fld id="{C6FBB177-14C2-47C6-B993-47955308B692}" type="slidenum">
              <a:rPr lang="de-DE" smtClean="0"/>
              <a:pPr/>
              <a:t>16</a:t>
            </a:fld>
            <a:endParaRPr lang="de-DE"/>
          </a:p>
        </p:txBody>
      </p:sp>
    </p:spTree>
    <p:extLst>
      <p:ext uri="{BB962C8B-B14F-4D97-AF65-F5344CB8AC3E}">
        <p14:creationId xmlns:p14="http://schemas.microsoft.com/office/powerpoint/2010/main" val="30094399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Frau Steinmetz ist vor 35 Jahren ins Haus gekommen</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Vor 20 Jahren wurde der Garten umgestaltet „Fichten gehören in den Wald“</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 Vor 20 Jahren die Rose „</a:t>
            </a:r>
            <a:r>
              <a:rPr lang="de-DE" sz="1800" b="1" dirty="0">
                <a:effectLst/>
                <a:latin typeface="Calibri" panose="020F0502020204030204" pitchFamily="34" charset="0"/>
                <a:ea typeface="Calibri" panose="020F0502020204030204" pitchFamily="34" charset="0"/>
                <a:cs typeface="Calibri" panose="020F0502020204030204" pitchFamily="34" charset="0"/>
              </a:rPr>
              <a:t>Himmelsauge</a:t>
            </a:r>
            <a:r>
              <a:rPr lang="de-DE" sz="1800" dirty="0">
                <a:effectLst/>
                <a:latin typeface="Calibri" panose="020F0502020204030204" pitchFamily="34" charset="0"/>
                <a:ea typeface="Calibri" panose="020F0502020204030204" pitchFamily="34" charset="0"/>
                <a:cs typeface="Calibri" panose="020F0502020204030204" pitchFamily="34" charset="0"/>
              </a:rPr>
              <a:t>“ (von Geschwind </a:t>
            </a:r>
            <a:r>
              <a:rPr lang="de-DE" sz="1800" dirty="0">
                <a:effectLst/>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a:t>
            </a:r>
            <a:r>
              <a:rPr lang="de-DE" sz="1800" dirty="0">
                <a:effectLst/>
                <a:latin typeface="Calibri" panose="020F0502020204030204" pitchFamily="34" charset="0"/>
                <a:ea typeface="Calibri" panose="020F0502020204030204" pitchFamily="34" charset="0"/>
                <a:cs typeface="Calibri" panose="020F0502020204030204" pitchFamily="34" charset="0"/>
              </a:rPr>
              <a:t> Jahrbuch 2010?) wegen des Namens gekauft; ist ihre absolute Lieblingsrose geworden</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 </a:t>
            </a:r>
            <a:r>
              <a:rPr lang="de-DE" sz="1800" b="1" dirty="0">
                <a:effectLst/>
                <a:latin typeface="Calibri" panose="020F0502020204030204" pitchFamily="34" charset="0"/>
                <a:ea typeface="Calibri" panose="020F0502020204030204" pitchFamily="34" charset="0"/>
                <a:cs typeface="Calibri" panose="020F0502020204030204" pitchFamily="34" charset="0"/>
              </a:rPr>
              <a:t>Rosa Versicolor</a:t>
            </a:r>
            <a:r>
              <a:rPr lang="de-DE" sz="1800" dirty="0">
                <a:effectLst/>
                <a:latin typeface="Calibri" panose="020F0502020204030204" pitchFamily="34" charset="0"/>
                <a:ea typeface="Calibri" panose="020F0502020204030204" pitchFamily="34" charset="0"/>
                <a:cs typeface="Calibri" panose="020F0502020204030204" pitchFamily="34" charset="0"/>
              </a:rPr>
              <a:t> (gestreift)</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de-DE" sz="1800" dirty="0">
                <a:effectLst/>
                <a:latin typeface="Calibri" panose="020F0502020204030204" pitchFamily="34" charset="0"/>
                <a:ea typeface="Calibri" panose="020F0502020204030204" pitchFamily="34" charset="0"/>
                <a:cs typeface="Calibri" panose="020F0502020204030204" pitchFamily="34" charset="0"/>
              </a:rPr>
              <a:t>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de-DE" dirty="0"/>
          </a:p>
        </p:txBody>
      </p:sp>
      <p:sp>
        <p:nvSpPr>
          <p:cNvPr id="4" name="Foliennummernplatzhalter 3"/>
          <p:cNvSpPr>
            <a:spLocks noGrp="1"/>
          </p:cNvSpPr>
          <p:nvPr>
            <p:ph type="sldNum" sz="quarter" idx="5"/>
          </p:nvPr>
        </p:nvSpPr>
        <p:spPr/>
        <p:txBody>
          <a:bodyPr/>
          <a:lstStyle/>
          <a:p>
            <a:fld id="{C6FBB177-14C2-47C6-B993-47955308B692}" type="slidenum">
              <a:rPr lang="de-DE" smtClean="0"/>
              <a:pPr/>
              <a:t>21</a:t>
            </a:fld>
            <a:endParaRPr lang="de-DE"/>
          </a:p>
        </p:txBody>
      </p:sp>
    </p:spTree>
    <p:extLst>
      <p:ext uri="{BB962C8B-B14F-4D97-AF65-F5344CB8AC3E}">
        <p14:creationId xmlns:p14="http://schemas.microsoft.com/office/powerpoint/2010/main" val="38085963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9" name="Titel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de-DE"/>
              <a:t>Titelmasterformat durch Klicken bearbeiten</a:t>
            </a:r>
            <a:endParaRPr kumimoji="0" lang="en-US"/>
          </a:p>
        </p:txBody>
      </p:sp>
      <p:sp>
        <p:nvSpPr>
          <p:cNvPr id="17" name="Untertitel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de-DE"/>
              <a:t>Formatvorlage des Untertitelmasters durch Klicken bearbeiten</a:t>
            </a:r>
            <a:endParaRPr kumimoji="0" lang="en-US"/>
          </a:p>
        </p:txBody>
      </p:sp>
      <p:sp>
        <p:nvSpPr>
          <p:cNvPr id="30" name="Datumsplatzhalter 29"/>
          <p:cNvSpPr>
            <a:spLocks noGrp="1"/>
          </p:cNvSpPr>
          <p:nvPr>
            <p:ph type="dt" sz="half" idx="10"/>
          </p:nvPr>
        </p:nvSpPr>
        <p:spPr/>
        <p:txBody>
          <a:bodyPr/>
          <a:lstStyle/>
          <a:p>
            <a:fld id="{979F6AA9-0B6B-4C4D-9E56-70E2A7059864}" type="datetimeFigureOut">
              <a:rPr lang="de-DE" smtClean="0"/>
              <a:pPr/>
              <a:t>05.02.2024</a:t>
            </a:fld>
            <a:endParaRPr lang="de-DE"/>
          </a:p>
        </p:txBody>
      </p:sp>
      <p:sp>
        <p:nvSpPr>
          <p:cNvPr id="19" name="Fußzeilenplatzhalter 18"/>
          <p:cNvSpPr>
            <a:spLocks noGrp="1"/>
          </p:cNvSpPr>
          <p:nvPr>
            <p:ph type="ftr" sz="quarter" idx="11"/>
          </p:nvPr>
        </p:nvSpPr>
        <p:spPr/>
        <p:txBody>
          <a:bodyPr/>
          <a:lstStyle/>
          <a:p>
            <a:endParaRPr lang="de-DE"/>
          </a:p>
        </p:txBody>
      </p:sp>
      <p:sp>
        <p:nvSpPr>
          <p:cNvPr id="27" name="Foliennummernplatzhalter 26"/>
          <p:cNvSpPr>
            <a:spLocks noGrp="1"/>
          </p:cNvSpPr>
          <p:nvPr>
            <p:ph type="sldNum" sz="quarter" idx="12"/>
          </p:nvPr>
        </p:nvSpPr>
        <p:spPr/>
        <p:txBody>
          <a:bodyPr/>
          <a:lstStyle/>
          <a:p>
            <a:fld id="{BD608F76-68F4-4B28-808D-DCFDA04D8A2B}" type="slidenum">
              <a:rPr lang="de-DE" smtClean="0"/>
              <a:pPr/>
              <a:t>‹Nr.›</a:t>
            </a:fld>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a:t>Titelmasterformat durch Klicken bearbeiten</a:t>
            </a:r>
            <a:endParaRPr kumimoji="0" lang="en-US"/>
          </a:p>
        </p:txBody>
      </p:sp>
      <p:sp>
        <p:nvSpPr>
          <p:cNvPr id="3" name="Vertikaler Textplatzhalter 2"/>
          <p:cNvSpPr>
            <a:spLocks noGrp="1"/>
          </p:cNvSpPr>
          <p:nvPr>
            <p:ph type="body" orient="vert" idx="1"/>
          </p:nvPr>
        </p:nvSpPr>
        <p:spPr/>
        <p:txBody>
          <a:bodyPr vert="eaVert"/>
          <a:lstStyle/>
          <a:p>
            <a:pPr lvl="0" eaLnBrk="1" latinLnBrk="0" hangingPunct="1"/>
            <a:r>
              <a:rPr lang="de-DE"/>
              <a:t>Textmasterformate durch Klicken bearbeiten</a:t>
            </a:r>
          </a:p>
          <a:p>
            <a:pPr lvl="1" eaLnBrk="1" latinLnBrk="0" hangingPunct="1"/>
            <a:r>
              <a:rPr lang="de-DE"/>
              <a:t>Zweite Ebene</a:t>
            </a:r>
          </a:p>
          <a:p>
            <a:pPr lvl="2" eaLnBrk="1" latinLnBrk="0" hangingPunct="1"/>
            <a:r>
              <a:rPr lang="de-DE"/>
              <a:t>Dritte Ebene</a:t>
            </a:r>
          </a:p>
          <a:p>
            <a:pPr lvl="3" eaLnBrk="1" latinLnBrk="0" hangingPunct="1"/>
            <a:r>
              <a:rPr lang="de-DE"/>
              <a:t>Vierte Ebene</a:t>
            </a:r>
          </a:p>
          <a:p>
            <a:pPr lvl="4" eaLnBrk="1" latinLnBrk="0" hangingPunct="1"/>
            <a:r>
              <a:rPr lang="de-DE"/>
              <a:t>Fünfte Ebene</a:t>
            </a:r>
            <a:endParaRPr kumimoji="0" lang="en-US"/>
          </a:p>
        </p:txBody>
      </p:sp>
      <p:sp>
        <p:nvSpPr>
          <p:cNvPr id="4" name="Datumsplatzhalter 3"/>
          <p:cNvSpPr>
            <a:spLocks noGrp="1"/>
          </p:cNvSpPr>
          <p:nvPr>
            <p:ph type="dt" sz="half" idx="10"/>
          </p:nvPr>
        </p:nvSpPr>
        <p:spPr/>
        <p:txBody>
          <a:bodyPr/>
          <a:lstStyle/>
          <a:p>
            <a:fld id="{979F6AA9-0B6B-4C4D-9E56-70E2A7059864}" type="datetimeFigureOut">
              <a:rPr lang="de-DE" smtClean="0"/>
              <a:pPr/>
              <a:t>05.02.2024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D608F76-68F4-4B28-808D-DCFDA04D8A2B}" type="slidenum">
              <a:rPr lang="de-DE" smtClean="0"/>
              <a:pPr/>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914401"/>
            <a:ext cx="2057400" cy="5211763"/>
          </a:xfrm>
        </p:spPr>
        <p:txBody>
          <a:bodyPr vert="eaVert"/>
          <a:lstStyle/>
          <a:p>
            <a:r>
              <a:rPr kumimoji="0" lang="de-DE"/>
              <a:t>Titelmasterformat durch Klicken bearbeiten</a:t>
            </a:r>
            <a:endParaRPr kumimoji="0" lang="en-US"/>
          </a:p>
        </p:txBody>
      </p:sp>
      <p:sp>
        <p:nvSpPr>
          <p:cNvPr id="3" name="Vertikaler Textplatzhalter 2"/>
          <p:cNvSpPr>
            <a:spLocks noGrp="1"/>
          </p:cNvSpPr>
          <p:nvPr>
            <p:ph type="body" orient="vert" idx="1"/>
          </p:nvPr>
        </p:nvSpPr>
        <p:spPr>
          <a:xfrm>
            <a:off x="457200" y="914401"/>
            <a:ext cx="6019800" cy="5211763"/>
          </a:xfrm>
        </p:spPr>
        <p:txBody>
          <a:bodyPr vert="eaVert"/>
          <a:lstStyle/>
          <a:p>
            <a:pPr lvl="0" eaLnBrk="1" latinLnBrk="0" hangingPunct="1"/>
            <a:r>
              <a:rPr lang="de-DE"/>
              <a:t>Textmasterformate durch Klicken bearbeiten</a:t>
            </a:r>
          </a:p>
          <a:p>
            <a:pPr lvl="1" eaLnBrk="1" latinLnBrk="0" hangingPunct="1"/>
            <a:r>
              <a:rPr lang="de-DE"/>
              <a:t>Zweite Ebene</a:t>
            </a:r>
          </a:p>
          <a:p>
            <a:pPr lvl="2" eaLnBrk="1" latinLnBrk="0" hangingPunct="1"/>
            <a:r>
              <a:rPr lang="de-DE"/>
              <a:t>Dritte Ebene</a:t>
            </a:r>
          </a:p>
          <a:p>
            <a:pPr lvl="3" eaLnBrk="1" latinLnBrk="0" hangingPunct="1"/>
            <a:r>
              <a:rPr lang="de-DE"/>
              <a:t>Vierte Ebene</a:t>
            </a:r>
          </a:p>
          <a:p>
            <a:pPr lvl="4" eaLnBrk="1" latinLnBrk="0" hangingPunct="1"/>
            <a:r>
              <a:rPr lang="de-DE"/>
              <a:t>Fünfte Ebene</a:t>
            </a:r>
            <a:endParaRPr kumimoji="0" lang="en-US"/>
          </a:p>
        </p:txBody>
      </p:sp>
      <p:sp>
        <p:nvSpPr>
          <p:cNvPr id="4" name="Datumsplatzhalter 3"/>
          <p:cNvSpPr>
            <a:spLocks noGrp="1"/>
          </p:cNvSpPr>
          <p:nvPr>
            <p:ph type="dt" sz="half" idx="10"/>
          </p:nvPr>
        </p:nvSpPr>
        <p:spPr/>
        <p:txBody>
          <a:bodyPr/>
          <a:lstStyle/>
          <a:p>
            <a:fld id="{979F6AA9-0B6B-4C4D-9E56-70E2A7059864}" type="datetimeFigureOut">
              <a:rPr lang="de-DE" smtClean="0"/>
              <a:pPr/>
              <a:t>05.02.2024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D608F76-68F4-4B28-808D-DCFDA04D8A2B}" type="slidenum">
              <a:rPr lang="de-DE" smtClean="0"/>
              <a:pPr/>
              <a:t>‹Nr.›</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a:t>Titelmasterformat durch Klicken bearbeiten</a:t>
            </a:r>
            <a:endParaRPr kumimoji="0" lang="en-US"/>
          </a:p>
        </p:txBody>
      </p:sp>
      <p:sp>
        <p:nvSpPr>
          <p:cNvPr id="3" name="Inhaltsplatzhalter 2"/>
          <p:cNvSpPr>
            <a:spLocks noGrp="1"/>
          </p:cNvSpPr>
          <p:nvPr>
            <p:ph idx="1"/>
          </p:nvPr>
        </p:nvSpPr>
        <p:spPr/>
        <p:txBody>
          <a:bodyPr/>
          <a:lstStyle/>
          <a:p>
            <a:pPr lvl="0" eaLnBrk="1" latinLnBrk="0" hangingPunct="1"/>
            <a:r>
              <a:rPr lang="de-DE"/>
              <a:t>Textmasterformate durch Klicken bearbeiten</a:t>
            </a:r>
          </a:p>
          <a:p>
            <a:pPr lvl="1" eaLnBrk="1" latinLnBrk="0" hangingPunct="1"/>
            <a:r>
              <a:rPr lang="de-DE"/>
              <a:t>Zweite Ebene</a:t>
            </a:r>
          </a:p>
          <a:p>
            <a:pPr lvl="2" eaLnBrk="1" latinLnBrk="0" hangingPunct="1"/>
            <a:r>
              <a:rPr lang="de-DE"/>
              <a:t>Dritte Ebene</a:t>
            </a:r>
          </a:p>
          <a:p>
            <a:pPr lvl="3" eaLnBrk="1" latinLnBrk="0" hangingPunct="1"/>
            <a:r>
              <a:rPr lang="de-DE"/>
              <a:t>Vierte Ebene</a:t>
            </a:r>
          </a:p>
          <a:p>
            <a:pPr lvl="4" eaLnBrk="1" latinLnBrk="0" hangingPunct="1"/>
            <a:r>
              <a:rPr lang="de-DE"/>
              <a:t>Fünfte Ebene</a:t>
            </a:r>
            <a:endParaRPr kumimoji="0" lang="en-US"/>
          </a:p>
        </p:txBody>
      </p:sp>
      <p:sp>
        <p:nvSpPr>
          <p:cNvPr id="4" name="Datumsplatzhalter 3"/>
          <p:cNvSpPr>
            <a:spLocks noGrp="1"/>
          </p:cNvSpPr>
          <p:nvPr>
            <p:ph type="dt" sz="half" idx="10"/>
          </p:nvPr>
        </p:nvSpPr>
        <p:spPr/>
        <p:txBody>
          <a:bodyPr/>
          <a:lstStyle/>
          <a:p>
            <a:fld id="{979F6AA9-0B6B-4C4D-9E56-70E2A7059864}" type="datetimeFigureOut">
              <a:rPr lang="de-DE" smtClean="0"/>
              <a:pPr/>
              <a:t>05.02.2024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D608F76-68F4-4B28-808D-DCFDA04D8A2B}" type="slidenum">
              <a:rPr lang="de-DE" smtClean="0"/>
              <a:pPr/>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de-DE"/>
              <a:t>Titelmasterformat durch Klicken bearbeiten</a:t>
            </a:r>
            <a:endParaRPr kumimoji="0" lang="en-US"/>
          </a:p>
        </p:txBody>
      </p:sp>
      <p:sp>
        <p:nvSpPr>
          <p:cNvPr id="3" name="Textplatzhalt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de-DE"/>
              <a:t>Textmasterformate durch Klicken bearbeiten</a:t>
            </a:r>
          </a:p>
        </p:txBody>
      </p:sp>
      <p:sp>
        <p:nvSpPr>
          <p:cNvPr id="4" name="Datumsplatzhalter 3"/>
          <p:cNvSpPr>
            <a:spLocks noGrp="1"/>
          </p:cNvSpPr>
          <p:nvPr>
            <p:ph type="dt" sz="half" idx="10"/>
          </p:nvPr>
        </p:nvSpPr>
        <p:spPr/>
        <p:txBody>
          <a:bodyPr/>
          <a:lstStyle/>
          <a:p>
            <a:fld id="{979F6AA9-0B6B-4C4D-9E56-70E2A7059864}" type="datetimeFigureOut">
              <a:rPr lang="de-DE" smtClean="0"/>
              <a:pPr/>
              <a:t>05.02.2024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D608F76-68F4-4B28-808D-DCFDA04D8A2B}" type="slidenum">
              <a:rPr lang="de-DE" smtClean="0"/>
              <a:pPr/>
              <a:t>‹Nr.›</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704088"/>
            <a:ext cx="8229600" cy="1143000"/>
          </a:xfrm>
        </p:spPr>
        <p:txBody>
          <a:bodyPr/>
          <a:lstStyle/>
          <a:p>
            <a:r>
              <a:rPr kumimoji="0" lang="de-DE"/>
              <a:t>Titelmasterformat durch Klicken bearbeiten</a:t>
            </a:r>
            <a:endParaRPr kumimoji="0" lang="en-US"/>
          </a:p>
        </p:txBody>
      </p:sp>
      <p:sp>
        <p:nvSpPr>
          <p:cNvPr id="3" name="Inhaltsplatzhalt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de-DE"/>
              <a:t>Textmasterformate durch Klicken bearbeiten</a:t>
            </a:r>
          </a:p>
          <a:p>
            <a:pPr lvl="1" eaLnBrk="1" latinLnBrk="0" hangingPunct="1"/>
            <a:r>
              <a:rPr lang="de-DE"/>
              <a:t>Zweite Ebene</a:t>
            </a:r>
          </a:p>
          <a:p>
            <a:pPr lvl="2" eaLnBrk="1" latinLnBrk="0" hangingPunct="1"/>
            <a:r>
              <a:rPr lang="de-DE"/>
              <a:t>Dritte Ebene</a:t>
            </a:r>
          </a:p>
          <a:p>
            <a:pPr lvl="3" eaLnBrk="1" latinLnBrk="0" hangingPunct="1"/>
            <a:r>
              <a:rPr lang="de-DE"/>
              <a:t>Vierte Ebene</a:t>
            </a:r>
          </a:p>
          <a:p>
            <a:pPr lvl="4" eaLnBrk="1" latinLnBrk="0" hangingPunct="1"/>
            <a:r>
              <a:rPr lang="de-DE"/>
              <a:t>Fünfte Ebene</a:t>
            </a:r>
            <a:endParaRPr kumimoji="0" lang="en-US"/>
          </a:p>
        </p:txBody>
      </p:sp>
      <p:sp>
        <p:nvSpPr>
          <p:cNvPr id="4" name="Inhaltsplatzhalt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de-DE"/>
              <a:t>Textmasterformate durch Klicken bearbeiten</a:t>
            </a:r>
          </a:p>
          <a:p>
            <a:pPr lvl="1" eaLnBrk="1" latinLnBrk="0" hangingPunct="1"/>
            <a:r>
              <a:rPr lang="de-DE"/>
              <a:t>Zweite Ebene</a:t>
            </a:r>
          </a:p>
          <a:p>
            <a:pPr lvl="2" eaLnBrk="1" latinLnBrk="0" hangingPunct="1"/>
            <a:r>
              <a:rPr lang="de-DE"/>
              <a:t>Dritte Ebene</a:t>
            </a:r>
          </a:p>
          <a:p>
            <a:pPr lvl="3" eaLnBrk="1" latinLnBrk="0" hangingPunct="1"/>
            <a:r>
              <a:rPr lang="de-DE"/>
              <a:t>Vierte Ebene</a:t>
            </a:r>
          </a:p>
          <a:p>
            <a:pPr lvl="4" eaLnBrk="1" latinLnBrk="0" hangingPunct="1"/>
            <a:r>
              <a:rPr lang="de-DE"/>
              <a:t>Fünfte Ebene</a:t>
            </a:r>
            <a:endParaRPr kumimoji="0" lang="en-US"/>
          </a:p>
        </p:txBody>
      </p:sp>
      <p:sp>
        <p:nvSpPr>
          <p:cNvPr id="5" name="Datumsplatzhalter 4"/>
          <p:cNvSpPr>
            <a:spLocks noGrp="1"/>
          </p:cNvSpPr>
          <p:nvPr>
            <p:ph type="dt" sz="half" idx="10"/>
          </p:nvPr>
        </p:nvSpPr>
        <p:spPr/>
        <p:txBody>
          <a:bodyPr/>
          <a:lstStyle/>
          <a:p>
            <a:fld id="{979F6AA9-0B6B-4C4D-9E56-70E2A7059864}" type="datetimeFigureOut">
              <a:rPr lang="de-DE" smtClean="0"/>
              <a:pPr/>
              <a:t>05.02.2024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BD608F76-68F4-4B28-808D-DCFDA04D8A2B}" type="slidenum">
              <a:rPr lang="de-DE" smtClean="0"/>
              <a:pPr/>
              <a:t>‹Nr.›</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704088"/>
            <a:ext cx="8229600" cy="1143000"/>
          </a:xfrm>
        </p:spPr>
        <p:txBody>
          <a:bodyPr tIns="45720" anchor="b"/>
          <a:lstStyle>
            <a:lvl1pPr>
              <a:defRPr/>
            </a:lvl1pPr>
          </a:lstStyle>
          <a:p>
            <a:r>
              <a:rPr kumimoji="0" lang="de-DE"/>
              <a:t>Titelmasterformat durch Klicken bearbeiten</a:t>
            </a:r>
            <a:endParaRPr kumimoji="0" lang="en-US"/>
          </a:p>
        </p:txBody>
      </p:sp>
      <p:sp>
        <p:nvSpPr>
          <p:cNvPr id="3" name="Textplatzhalt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de-DE"/>
              <a:t>Textmasterformate durch Klicken bearbeiten</a:t>
            </a:r>
          </a:p>
        </p:txBody>
      </p:sp>
      <p:sp>
        <p:nvSpPr>
          <p:cNvPr id="4" name="Textplatzhalt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de-DE"/>
              <a:t>Textmasterformate durch Klicken bearbeiten</a:t>
            </a:r>
          </a:p>
        </p:txBody>
      </p:sp>
      <p:sp>
        <p:nvSpPr>
          <p:cNvPr id="5" name="Inhaltsplatzhalt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de-DE"/>
              <a:t>Textmasterformate durch Klicken bearbeiten</a:t>
            </a:r>
          </a:p>
          <a:p>
            <a:pPr lvl="1" eaLnBrk="1" latinLnBrk="0" hangingPunct="1"/>
            <a:r>
              <a:rPr lang="de-DE"/>
              <a:t>Zweite Ebene</a:t>
            </a:r>
          </a:p>
          <a:p>
            <a:pPr lvl="2" eaLnBrk="1" latinLnBrk="0" hangingPunct="1"/>
            <a:r>
              <a:rPr lang="de-DE"/>
              <a:t>Dritte Ebene</a:t>
            </a:r>
          </a:p>
          <a:p>
            <a:pPr lvl="3" eaLnBrk="1" latinLnBrk="0" hangingPunct="1"/>
            <a:r>
              <a:rPr lang="de-DE"/>
              <a:t>Vierte Ebene</a:t>
            </a:r>
          </a:p>
          <a:p>
            <a:pPr lvl="4" eaLnBrk="1" latinLnBrk="0" hangingPunct="1"/>
            <a:r>
              <a:rPr lang="de-DE"/>
              <a:t>Fünfte Ebene</a:t>
            </a:r>
            <a:endParaRPr kumimoji="0" lang="en-US"/>
          </a:p>
        </p:txBody>
      </p:sp>
      <p:sp>
        <p:nvSpPr>
          <p:cNvPr id="6" name="Inhaltsplatzhalt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de-DE"/>
              <a:t>Textmasterformate durch Klicken bearbeiten</a:t>
            </a:r>
          </a:p>
          <a:p>
            <a:pPr lvl="1" eaLnBrk="1" latinLnBrk="0" hangingPunct="1"/>
            <a:r>
              <a:rPr lang="de-DE"/>
              <a:t>Zweite Ebene</a:t>
            </a:r>
          </a:p>
          <a:p>
            <a:pPr lvl="2" eaLnBrk="1" latinLnBrk="0" hangingPunct="1"/>
            <a:r>
              <a:rPr lang="de-DE"/>
              <a:t>Dritte Ebene</a:t>
            </a:r>
          </a:p>
          <a:p>
            <a:pPr lvl="3" eaLnBrk="1" latinLnBrk="0" hangingPunct="1"/>
            <a:r>
              <a:rPr lang="de-DE"/>
              <a:t>Vierte Ebene</a:t>
            </a:r>
          </a:p>
          <a:p>
            <a:pPr lvl="4" eaLnBrk="1" latinLnBrk="0" hangingPunct="1"/>
            <a:r>
              <a:rPr lang="de-DE"/>
              <a:t>Fünfte Ebene</a:t>
            </a:r>
            <a:endParaRPr kumimoji="0" lang="en-US"/>
          </a:p>
        </p:txBody>
      </p:sp>
      <p:sp>
        <p:nvSpPr>
          <p:cNvPr id="7" name="Datumsplatzhalter 6"/>
          <p:cNvSpPr>
            <a:spLocks noGrp="1"/>
          </p:cNvSpPr>
          <p:nvPr>
            <p:ph type="dt" sz="half" idx="10"/>
          </p:nvPr>
        </p:nvSpPr>
        <p:spPr/>
        <p:txBody>
          <a:bodyPr/>
          <a:lstStyle/>
          <a:p>
            <a:fld id="{979F6AA9-0B6B-4C4D-9E56-70E2A7059864}" type="datetimeFigureOut">
              <a:rPr lang="de-DE" smtClean="0"/>
              <a:pPr/>
              <a:t>05.02.2024</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BD608F76-68F4-4B28-808D-DCFDA04D8A2B}" type="slidenum">
              <a:rPr lang="de-DE" smtClean="0"/>
              <a:pPr/>
              <a:t>‹Nr.›</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de-DE"/>
              <a:t>Titelmasterformat durch Klicken bearbeiten</a:t>
            </a:r>
            <a:endParaRPr kumimoji="0" lang="en-US"/>
          </a:p>
        </p:txBody>
      </p:sp>
      <p:sp>
        <p:nvSpPr>
          <p:cNvPr id="3" name="Datumsplatzhalter 2"/>
          <p:cNvSpPr>
            <a:spLocks noGrp="1"/>
          </p:cNvSpPr>
          <p:nvPr>
            <p:ph type="dt" sz="half" idx="10"/>
          </p:nvPr>
        </p:nvSpPr>
        <p:spPr/>
        <p:txBody>
          <a:bodyPr/>
          <a:lstStyle/>
          <a:p>
            <a:fld id="{979F6AA9-0B6B-4C4D-9E56-70E2A7059864}" type="datetimeFigureOut">
              <a:rPr lang="de-DE" smtClean="0"/>
              <a:pPr/>
              <a:t>05.02.2024</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BD608F76-68F4-4B28-808D-DCFDA04D8A2B}" type="slidenum">
              <a:rPr lang="de-DE" smtClean="0"/>
              <a:pPr/>
              <a:t>‹Nr.›</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979F6AA9-0B6B-4C4D-9E56-70E2A7059864}" type="datetimeFigureOut">
              <a:rPr lang="de-DE" smtClean="0"/>
              <a:pPr/>
              <a:t>05.02.2024</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BD608F76-68F4-4B28-808D-DCFDA04D8A2B}" type="slidenum">
              <a:rPr lang="de-DE" smtClean="0"/>
              <a:pPr/>
              <a:t>‹Nr.›</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de-DE"/>
              <a:t>Titelmasterformat durch Klicken bearbeiten</a:t>
            </a:r>
            <a:endParaRPr kumimoji="0" lang="en-US"/>
          </a:p>
        </p:txBody>
      </p:sp>
      <p:sp>
        <p:nvSpPr>
          <p:cNvPr id="3" name="Textplatzhalt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de-DE"/>
              <a:t>Textmasterformate durch Klicken bearbeiten</a:t>
            </a:r>
          </a:p>
        </p:txBody>
      </p:sp>
      <p:sp>
        <p:nvSpPr>
          <p:cNvPr id="4" name="Inhaltsplatzhalt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de-DE"/>
              <a:t>Textmasterformate durch Klicken bearbeiten</a:t>
            </a:r>
          </a:p>
          <a:p>
            <a:pPr lvl="1" eaLnBrk="1" latinLnBrk="0" hangingPunct="1"/>
            <a:r>
              <a:rPr lang="de-DE"/>
              <a:t>Zweite Ebene</a:t>
            </a:r>
          </a:p>
          <a:p>
            <a:pPr lvl="2" eaLnBrk="1" latinLnBrk="0" hangingPunct="1"/>
            <a:r>
              <a:rPr lang="de-DE"/>
              <a:t>Dritte Ebene</a:t>
            </a:r>
          </a:p>
          <a:p>
            <a:pPr lvl="3" eaLnBrk="1" latinLnBrk="0" hangingPunct="1"/>
            <a:r>
              <a:rPr lang="de-DE"/>
              <a:t>Vierte Ebene</a:t>
            </a:r>
          </a:p>
          <a:p>
            <a:pPr lvl="4" eaLnBrk="1" latinLnBrk="0" hangingPunct="1"/>
            <a:r>
              <a:rPr lang="de-DE"/>
              <a:t>Fünfte Ebene</a:t>
            </a:r>
            <a:endParaRPr kumimoji="0" lang="en-US"/>
          </a:p>
        </p:txBody>
      </p:sp>
      <p:sp>
        <p:nvSpPr>
          <p:cNvPr id="5" name="Datumsplatzhalter 4"/>
          <p:cNvSpPr>
            <a:spLocks noGrp="1"/>
          </p:cNvSpPr>
          <p:nvPr>
            <p:ph type="dt" sz="half" idx="10"/>
          </p:nvPr>
        </p:nvSpPr>
        <p:spPr/>
        <p:txBody>
          <a:bodyPr/>
          <a:lstStyle/>
          <a:p>
            <a:fld id="{979F6AA9-0B6B-4C4D-9E56-70E2A7059864}" type="datetimeFigureOut">
              <a:rPr lang="de-DE" smtClean="0"/>
              <a:pPr/>
              <a:t>05.02.2024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BD608F76-68F4-4B28-808D-DCFDA04D8A2B}" type="slidenum">
              <a:rPr lang="de-DE" smtClean="0"/>
              <a:pPr/>
              <a:t>‹Nr.›</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9" name="Eine Ecke des Rechtecks schneiden und abrunde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echtwinkliges Dreieck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el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de-DE"/>
              <a:t>Titelmasterformat durch Klicken bearbeiten</a:t>
            </a:r>
            <a:endParaRPr kumimoji="0" lang="en-US"/>
          </a:p>
        </p:txBody>
      </p:sp>
      <p:sp>
        <p:nvSpPr>
          <p:cNvPr id="4" name="Textplatzhalt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de-DE"/>
              <a:t>Textmasterformate durch Klicken bearbeiten</a:t>
            </a:r>
          </a:p>
        </p:txBody>
      </p:sp>
      <p:sp>
        <p:nvSpPr>
          <p:cNvPr id="5" name="Datumsplatzhalter 4"/>
          <p:cNvSpPr>
            <a:spLocks noGrp="1"/>
          </p:cNvSpPr>
          <p:nvPr>
            <p:ph type="dt" sz="half" idx="10"/>
          </p:nvPr>
        </p:nvSpPr>
        <p:spPr/>
        <p:txBody>
          <a:bodyPr/>
          <a:lstStyle/>
          <a:p>
            <a:fld id="{979F6AA9-0B6B-4C4D-9E56-70E2A7059864}" type="datetimeFigureOut">
              <a:rPr lang="de-DE" smtClean="0"/>
              <a:pPr/>
              <a:t>05.02.2024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a:xfrm>
            <a:off x="8077200" y="6356350"/>
            <a:ext cx="609600" cy="365125"/>
          </a:xfrm>
        </p:spPr>
        <p:txBody>
          <a:bodyPr/>
          <a:lstStyle/>
          <a:p>
            <a:fld id="{BD608F76-68F4-4B28-808D-DCFDA04D8A2B}" type="slidenum">
              <a:rPr lang="de-DE" smtClean="0"/>
              <a:pPr/>
              <a:t>‹Nr.›</a:t>
            </a:fld>
            <a:endParaRPr lang="de-DE"/>
          </a:p>
        </p:txBody>
      </p:sp>
      <p:sp>
        <p:nvSpPr>
          <p:cNvPr id="3" name="Bildplatzhalt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de-DE"/>
              <a:t>Bild durch Klicken auf Symbol hinzufügen</a:t>
            </a:r>
            <a:endParaRPr kumimoji="0" lang="en-US" dirty="0"/>
          </a:p>
        </p:txBody>
      </p:sp>
      <p:sp>
        <p:nvSpPr>
          <p:cNvPr id="10" name="Freihand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ihand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Freihand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ihand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elplatzhalt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de-DE"/>
              <a:t>Titelmasterformat durch Klicken bearbeiten</a:t>
            </a:r>
            <a:endParaRPr kumimoji="0" lang="en-US"/>
          </a:p>
        </p:txBody>
      </p:sp>
      <p:sp>
        <p:nvSpPr>
          <p:cNvPr id="30" name="Textplatzhalt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de-DE"/>
              <a:t>Textmasterformate durch Klicken bearbeiten</a:t>
            </a:r>
          </a:p>
          <a:p>
            <a:pPr lvl="1" eaLnBrk="1" latinLnBrk="0" hangingPunct="1"/>
            <a:r>
              <a:rPr kumimoji="0" lang="de-DE"/>
              <a:t>Zweite Ebene</a:t>
            </a:r>
          </a:p>
          <a:p>
            <a:pPr lvl="2" eaLnBrk="1" latinLnBrk="0" hangingPunct="1"/>
            <a:r>
              <a:rPr kumimoji="0" lang="de-DE"/>
              <a:t>Dritte Ebene</a:t>
            </a:r>
          </a:p>
          <a:p>
            <a:pPr lvl="3" eaLnBrk="1" latinLnBrk="0" hangingPunct="1"/>
            <a:r>
              <a:rPr kumimoji="0" lang="de-DE"/>
              <a:t>Vierte Ebene</a:t>
            </a:r>
          </a:p>
          <a:p>
            <a:pPr lvl="4" eaLnBrk="1" latinLnBrk="0" hangingPunct="1"/>
            <a:r>
              <a:rPr kumimoji="0" lang="de-DE"/>
              <a:t>Fünfte Ebene</a:t>
            </a:r>
            <a:endParaRPr kumimoji="0" lang="en-US"/>
          </a:p>
        </p:txBody>
      </p:sp>
      <p:sp>
        <p:nvSpPr>
          <p:cNvPr id="10" name="Datumsplatzhalt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79F6AA9-0B6B-4C4D-9E56-70E2A7059864}" type="datetimeFigureOut">
              <a:rPr lang="de-DE" smtClean="0"/>
              <a:pPr/>
              <a:t>05.02.2024</a:t>
            </a:fld>
            <a:endParaRPr lang="de-DE"/>
          </a:p>
        </p:txBody>
      </p:sp>
      <p:sp>
        <p:nvSpPr>
          <p:cNvPr id="22" name="Fußzeilenplatzhalt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de-DE"/>
          </a:p>
        </p:txBody>
      </p:sp>
      <p:sp>
        <p:nvSpPr>
          <p:cNvPr id="18" name="Foliennummernplatzhalt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D608F76-68F4-4B28-808D-DCFDA04D8A2B}" type="slidenum">
              <a:rPr lang="de-DE" smtClean="0"/>
              <a:pPr/>
              <a:t>‹Nr.›</a:t>
            </a:fld>
            <a:endParaRPr lang="de-DE"/>
          </a:p>
        </p:txBody>
      </p:sp>
      <p:grpSp>
        <p:nvGrpSpPr>
          <p:cNvPr id="2" name="Gruppieren 1"/>
          <p:cNvGrpSpPr/>
          <p:nvPr/>
        </p:nvGrpSpPr>
        <p:grpSpPr>
          <a:xfrm>
            <a:off x="-19017" y="202408"/>
            <a:ext cx="9180548" cy="649224"/>
            <a:chOff x="-19045" y="216550"/>
            <a:chExt cx="9180548" cy="649224"/>
          </a:xfrm>
        </p:grpSpPr>
        <p:sp>
          <p:nvSpPr>
            <p:cNvPr id="12" name="Freihand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ihand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1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1.xml"/><Relationship Id="rId5" Type="http://schemas.openxmlformats.org/officeDocument/2006/relationships/image" Target="../media/image36.jpeg"/><Relationship Id="rId4" Type="http://schemas.openxmlformats.org/officeDocument/2006/relationships/image" Target="../media/image35.jpeg"/></Relationships>
</file>

<file path=ppt/slides/_rels/slide1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1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3.jpeg"/><Relationship Id="rId7" Type="http://schemas.openxmlformats.org/officeDocument/2006/relationships/image" Target="../media/image47.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1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1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1.xml"/><Relationship Id="rId5" Type="http://schemas.openxmlformats.org/officeDocument/2006/relationships/image" Target="../media/image55.jpeg"/><Relationship Id="rId4" Type="http://schemas.openxmlformats.org/officeDocument/2006/relationships/image" Target="../media/image54.jpeg"/></Relationships>
</file>

<file path=ppt/slides/_rels/slide1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1.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jpeg"/></Relationships>
</file>

<file path=ppt/slides/_rels/slide1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1.xml"/><Relationship Id="rId5" Type="http://schemas.openxmlformats.org/officeDocument/2006/relationships/image" Target="../media/image64.jpeg"/><Relationship Id="rId4" Type="http://schemas.openxmlformats.org/officeDocument/2006/relationships/image" Target="../media/image63.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1.xml"/><Relationship Id="rId5" Type="http://schemas.openxmlformats.org/officeDocument/2006/relationships/image" Target="../media/image68.jpeg"/><Relationship Id="rId4" Type="http://schemas.openxmlformats.org/officeDocument/2006/relationships/image" Target="../media/image67.jpeg"/></Relationships>
</file>

<file path=ppt/slides/_rels/slide21.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71.jpeg"/><Relationship Id="rId4" Type="http://schemas.openxmlformats.org/officeDocument/2006/relationships/image" Target="../media/image70.jpeg"/></Relationships>
</file>

<file path=ppt/slides/_rels/slide2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1.xml"/><Relationship Id="rId6" Type="http://schemas.openxmlformats.org/officeDocument/2006/relationships/image" Target="../media/image76.jpeg"/><Relationship Id="rId5" Type="http://schemas.openxmlformats.org/officeDocument/2006/relationships/image" Target="../media/image75.jpeg"/><Relationship Id="rId4" Type="http://schemas.openxmlformats.org/officeDocument/2006/relationships/image" Target="../media/image74.jpeg"/></Relationships>
</file>

<file path=ppt/slides/_rels/slide2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1.xml"/><Relationship Id="rId6" Type="http://schemas.openxmlformats.org/officeDocument/2006/relationships/image" Target="../media/image81.jpeg"/><Relationship Id="rId5" Type="http://schemas.openxmlformats.org/officeDocument/2006/relationships/image" Target="../media/image80.jpeg"/><Relationship Id="rId4" Type="http://schemas.openxmlformats.org/officeDocument/2006/relationships/image" Target="../media/image79.jpeg"/></Relationships>
</file>

<file path=ppt/slides/_rels/slide24.xml.rels><?xml version="1.0" encoding="UTF-8" standalone="yes"?>
<Relationships xmlns="http://schemas.openxmlformats.org/package/2006/relationships"><Relationship Id="rId8" Type="http://schemas.openxmlformats.org/officeDocument/2006/relationships/image" Target="../media/image87.jpeg"/><Relationship Id="rId3" Type="http://schemas.openxmlformats.org/officeDocument/2006/relationships/image" Target="../media/image82.jpeg"/><Relationship Id="rId7" Type="http://schemas.openxmlformats.org/officeDocument/2006/relationships/image" Target="../media/image86.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85.jpeg"/><Relationship Id="rId5" Type="http://schemas.openxmlformats.org/officeDocument/2006/relationships/image" Target="../media/image84.jpeg"/><Relationship Id="rId4" Type="http://schemas.openxmlformats.org/officeDocument/2006/relationships/image" Target="../media/image83.jpeg"/></Relationships>
</file>

<file path=ppt/slides/_rels/slide25.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1.xml"/><Relationship Id="rId6" Type="http://schemas.openxmlformats.org/officeDocument/2006/relationships/image" Target="../media/image92.jpeg"/><Relationship Id="rId5" Type="http://schemas.openxmlformats.org/officeDocument/2006/relationships/image" Target="../media/image91.jpeg"/><Relationship Id="rId4" Type="http://schemas.openxmlformats.org/officeDocument/2006/relationships/image" Target="../media/image90.jpeg"/></Relationships>
</file>

<file path=ppt/slides/_rels/slide26.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jpeg"/><Relationship Id="rId1" Type="http://schemas.openxmlformats.org/officeDocument/2006/relationships/slideLayout" Target="../slideLayouts/slideLayout1.xml"/><Relationship Id="rId4" Type="http://schemas.openxmlformats.org/officeDocument/2006/relationships/image" Target="../media/image95.jpeg"/></Relationships>
</file>

<file path=ppt/slides/_rels/slide27.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99.jpeg"/><Relationship Id="rId5" Type="http://schemas.openxmlformats.org/officeDocument/2006/relationships/image" Target="../media/image98.jpeg"/><Relationship Id="rId4" Type="http://schemas.openxmlformats.org/officeDocument/2006/relationships/image" Target="../media/image97.jpeg"/></Relationships>
</file>

<file path=ppt/slides/_rels/slide28.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1.xml"/><Relationship Id="rId5" Type="http://schemas.openxmlformats.org/officeDocument/2006/relationships/image" Target="../media/image103.jpeg"/><Relationship Id="rId4" Type="http://schemas.openxmlformats.org/officeDocument/2006/relationships/image" Target="../media/image102.jpeg"/></Relationships>
</file>

<file path=ppt/slides/_rels/slide29.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07.jpeg"/><Relationship Id="rId5" Type="http://schemas.openxmlformats.org/officeDocument/2006/relationships/image" Target="../media/image106.jpeg"/><Relationship Id="rId4" Type="http://schemas.openxmlformats.org/officeDocument/2006/relationships/image" Target="../media/image105.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8" Type="http://schemas.openxmlformats.org/officeDocument/2006/relationships/image" Target="../media/image113.jpeg"/><Relationship Id="rId3" Type="http://schemas.openxmlformats.org/officeDocument/2006/relationships/image" Target="../media/image108.jpeg"/><Relationship Id="rId7" Type="http://schemas.openxmlformats.org/officeDocument/2006/relationships/image" Target="../media/image112.jpe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11.jpeg"/><Relationship Id="rId5" Type="http://schemas.openxmlformats.org/officeDocument/2006/relationships/image" Target="../media/image110.jpeg"/><Relationship Id="rId4" Type="http://schemas.openxmlformats.org/officeDocument/2006/relationships/image" Target="../media/image109.jpeg"/></Relationships>
</file>

<file path=ppt/slides/_rels/slide31.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image" Target="../media/image114.jpeg"/><Relationship Id="rId1" Type="http://schemas.openxmlformats.org/officeDocument/2006/relationships/slideLayout" Target="../slideLayouts/slideLayout1.xml"/><Relationship Id="rId4" Type="http://schemas.openxmlformats.org/officeDocument/2006/relationships/image" Target="../media/image116.jpeg"/></Relationships>
</file>

<file path=ppt/slides/_rels/slide32.xml.rels><?xml version="1.0" encoding="UTF-8" standalone="yes"?>
<Relationships xmlns="http://schemas.openxmlformats.org/package/2006/relationships"><Relationship Id="rId3" Type="http://schemas.openxmlformats.org/officeDocument/2006/relationships/image" Target="../media/image117.jpeg"/><Relationship Id="rId7" Type="http://schemas.openxmlformats.org/officeDocument/2006/relationships/image" Target="../media/image121.jpe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20.jpeg"/><Relationship Id="rId5" Type="http://schemas.openxmlformats.org/officeDocument/2006/relationships/image" Target="../media/image119.jpeg"/><Relationship Id="rId4" Type="http://schemas.openxmlformats.org/officeDocument/2006/relationships/image" Target="../media/image118.jpeg"/></Relationships>
</file>

<file path=ppt/slides/_rels/slide33.xml.rels><?xml version="1.0" encoding="UTF-8" standalone="yes"?>
<Relationships xmlns="http://schemas.openxmlformats.org/package/2006/relationships"><Relationship Id="rId3" Type="http://schemas.openxmlformats.org/officeDocument/2006/relationships/image" Target="../media/image122.jpeg"/><Relationship Id="rId7" Type="http://schemas.openxmlformats.org/officeDocument/2006/relationships/image" Target="../media/image126.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25.jpeg"/><Relationship Id="rId5" Type="http://schemas.openxmlformats.org/officeDocument/2006/relationships/image" Target="../media/image124.jpeg"/><Relationship Id="rId4" Type="http://schemas.openxmlformats.org/officeDocument/2006/relationships/image" Target="../media/image123.jpeg"/></Relationships>
</file>

<file path=ppt/slides/_rels/slide34.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image" Target="../media/image127.jpeg"/><Relationship Id="rId1" Type="http://schemas.openxmlformats.org/officeDocument/2006/relationships/slideLayout" Target="../slideLayouts/slideLayout1.xml"/><Relationship Id="rId4" Type="http://schemas.openxmlformats.org/officeDocument/2006/relationships/image" Target="../media/image129.jpeg"/></Relationships>
</file>

<file path=ppt/slides/_rels/slide35.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33.jpeg"/><Relationship Id="rId5" Type="http://schemas.openxmlformats.org/officeDocument/2006/relationships/image" Target="../media/image132.jpeg"/><Relationship Id="rId4" Type="http://schemas.openxmlformats.org/officeDocument/2006/relationships/image" Target="../media/image131.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0.jpe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descr="P1130052.JPG"/>
          <p:cNvPicPr>
            <a:picLocks noChangeAspect="1"/>
          </p:cNvPicPr>
          <p:nvPr/>
        </p:nvPicPr>
        <p:blipFill>
          <a:blip r:embed="rId2" cstate="print"/>
          <a:stretch>
            <a:fillRect/>
          </a:stretch>
        </p:blipFill>
        <p:spPr>
          <a:xfrm>
            <a:off x="4788024" y="4221088"/>
            <a:ext cx="4104000" cy="2308500"/>
          </a:xfrm>
          <a:prstGeom prst="rect">
            <a:avLst/>
          </a:prstGeom>
        </p:spPr>
      </p:pic>
      <p:pic>
        <p:nvPicPr>
          <p:cNvPr id="3" name="Grafik 2" descr="P1130048.JPG"/>
          <p:cNvPicPr>
            <a:picLocks noChangeAspect="1"/>
          </p:cNvPicPr>
          <p:nvPr/>
        </p:nvPicPr>
        <p:blipFill>
          <a:blip r:embed="rId3" cstate="print"/>
          <a:stretch>
            <a:fillRect/>
          </a:stretch>
        </p:blipFill>
        <p:spPr>
          <a:xfrm>
            <a:off x="323528" y="3068960"/>
            <a:ext cx="4104000" cy="2308500"/>
          </a:xfrm>
          <a:prstGeom prst="rect">
            <a:avLst/>
          </a:prstGeom>
        </p:spPr>
      </p:pic>
      <p:pic>
        <p:nvPicPr>
          <p:cNvPr id="4" name="Grafik 3" descr="P1130035.JPG"/>
          <p:cNvPicPr>
            <a:picLocks noChangeAspect="1"/>
          </p:cNvPicPr>
          <p:nvPr/>
        </p:nvPicPr>
        <p:blipFill>
          <a:blip r:embed="rId4" cstate="print"/>
          <a:stretch>
            <a:fillRect/>
          </a:stretch>
        </p:blipFill>
        <p:spPr>
          <a:xfrm>
            <a:off x="323528" y="260648"/>
            <a:ext cx="4104000" cy="2308500"/>
          </a:xfrm>
          <a:prstGeom prst="rect">
            <a:avLst/>
          </a:prstGeom>
        </p:spPr>
      </p:pic>
      <p:pic>
        <p:nvPicPr>
          <p:cNvPr id="5" name="Grafik 4" descr="P1130036.JPG"/>
          <p:cNvPicPr>
            <a:picLocks noChangeAspect="1"/>
          </p:cNvPicPr>
          <p:nvPr/>
        </p:nvPicPr>
        <p:blipFill>
          <a:blip r:embed="rId5" cstate="print"/>
          <a:stretch>
            <a:fillRect/>
          </a:stretch>
        </p:blipFill>
        <p:spPr>
          <a:xfrm>
            <a:off x="4788024" y="1196752"/>
            <a:ext cx="4104000" cy="23085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descr="P1130045_v2.jpg"/>
          <p:cNvPicPr>
            <a:picLocks noChangeAspect="1"/>
          </p:cNvPicPr>
          <p:nvPr/>
        </p:nvPicPr>
        <p:blipFill>
          <a:blip r:embed="rId2" cstate="print"/>
          <a:stretch>
            <a:fillRect/>
          </a:stretch>
        </p:blipFill>
        <p:spPr>
          <a:xfrm>
            <a:off x="179512" y="332656"/>
            <a:ext cx="8784000" cy="3117472"/>
          </a:xfrm>
          <a:prstGeom prst="rect">
            <a:avLst/>
          </a:prstGeom>
        </p:spPr>
      </p:pic>
      <p:pic>
        <p:nvPicPr>
          <p:cNvPr id="3" name="Grafik 2" descr="P1130057.JPG"/>
          <p:cNvPicPr>
            <a:picLocks noChangeAspect="1"/>
          </p:cNvPicPr>
          <p:nvPr/>
        </p:nvPicPr>
        <p:blipFill>
          <a:blip r:embed="rId3" cstate="print"/>
          <a:stretch>
            <a:fillRect/>
          </a:stretch>
        </p:blipFill>
        <p:spPr>
          <a:xfrm>
            <a:off x="467544" y="3212976"/>
            <a:ext cx="5760000" cy="3240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395536" y="332656"/>
            <a:ext cx="4176464" cy="646331"/>
          </a:xfrm>
          <a:prstGeom prst="rect">
            <a:avLst/>
          </a:prstGeom>
        </p:spPr>
        <p:txBody>
          <a:bodyPr wrap="square">
            <a:spAutoFit/>
          </a:bodyPr>
          <a:lstStyle/>
          <a:p>
            <a:r>
              <a:rPr lang="de-DE" dirty="0"/>
              <a:t>13 Uhr Mittagessen im „Fränkischen Hof“ in Marktbreit</a:t>
            </a:r>
          </a:p>
        </p:txBody>
      </p:sp>
      <p:pic>
        <p:nvPicPr>
          <p:cNvPr id="10" name="Grafik 9" descr="P1130064.JPG"/>
          <p:cNvPicPr>
            <a:picLocks noChangeAspect="1"/>
          </p:cNvPicPr>
          <p:nvPr/>
        </p:nvPicPr>
        <p:blipFill>
          <a:blip r:embed="rId2" cstate="print"/>
          <a:stretch>
            <a:fillRect/>
          </a:stretch>
        </p:blipFill>
        <p:spPr>
          <a:xfrm rot="5400000">
            <a:off x="-27456" y="1619744"/>
            <a:ext cx="3960000" cy="2970000"/>
          </a:xfrm>
          <a:prstGeom prst="rect">
            <a:avLst/>
          </a:prstGeom>
        </p:spPr>
      </p:pic>
      <p:pic>
        <p:nvPicPr>
          <p:cNvPr id="11" name="Grafik 10" descr="P1130072.JPG"/>
          <p:cNvPicPr>
            <a:picLocks noChangeAspect="1"/>
          </p:cNvPicPr>
          <p:nvPr/>
        </p:nvPicPr>
        <p:blipFill>
          <a:blip r:embed="rId3" cstate="print"/>
          <a:stretch>
            <a:fillRect/>
          </a:stretch>
        </p:blipFill>
        <p:spPr>
          <a:xfrm>
            <a:off x="4860032" y="260648"/>
            <a:ext cx="3960000" cy="2227500"/>
          </a:xfrm>
          <a:prstGeom prst="rect">
            <a:avLst/>
          </a:prstGeom>
        </p:spPr>
      </p:pic>
      <p:pic>
        <p:nvPicPr>
          <p:cNvPr id="12" name="Grafik 11" descr="P1130067.JPG"/>
          <p:cNvPicPr>
            <a:picLocks noChangeAspect="1"/>
          </p:cNvPicPr>
          <p:nvPr/>
        </p:nvPicPr>
        <p:blipFill>
          <a:blip r:embed="rId4" cstate="print"/>
          <a:stretch>
            <a:fillRect/>
          </a:stretch>
        </p:blipFill>
        <p:spPr>
          <a:xfrm>
            <a:off x="4860032" y="2708920"/>
            <a:ext cx="3600000" cy="3600000"/>
          </a:xfrm>
          <a:prstGeom prst="rect">
            <a:avLst/>
          </a:prstGeom>
        </p:spPr>
      </p:pic>
      <p:pic>
        <p:nvPicPr>
          <p:cNvPr id="13" name="Grafik 12" descr="P1130065.JPG"/>
          <p:cNvPicPr>
            <a:picLocks noChangeAspect="1"/>
          </p:cNvPicPr>
          <p:nvPr/>
        </p:nvPicPr>
        <p:blipFill>
          <a:blip r:embed="rId5" cstate="print"/>
          <a:stretch>
            <a:fillRect/>
          </a:stretch>
        </p:blipFill>
        <p:spPr>
          <a:xfrm>
            <a:off x="2339752" y="4437112"/>
            <a:ext cx="2303936" cy="230393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descr="P1130069.JPG"/>
          <p:cNvPicPr>
            <a:picLocks noChangeAspect="1"/>
          </p:cNvPicPr>
          <p:nvPr/>
        </p:nvPicPr>
        <p:blipFill>
          <a:blip r:embed="rId3" cstate="print"/>
          <a:stretch>
            <a:fillRect/>
          </a:stretch>
        </p:blipFill>
        <p:spPr>
          <a:xfrm>
            <a:off x="323528" y="908720"/>
            <a:ext cx="4140000" cy="2328750"/>
          </a:xfrm>
          <a:prstGeom prst="rect">
            <a:avLst/>
          </a:prstGeom>
        </p:spPr>
      </p:pic>
      <p:pic>
        <p:nvPicPr>
          <p:cNvPr id="5" name="Grafik 4" descr="P1130070.JPG"/>
          <p:cNvPicPr>
            <a:picLocks noChangeAspect="1"/>
          </p:cNvPicPr>
          <p:nvPr/>
        </p:nvPicPr>
        <p:blipFill>
          <a:blip r:embed="rId4" cstate="print"/>
          <a:stretch>
            <a:fillRect/>
          </a:stretch>
        </p:blipFill>
        <p:spPr>
          <a:xfrm>
            <a:off x="4644008" y="3501008"/>
            <a:ext cx="4140000" cy="2328750"/>
          </a:xfrm>
          <a:prstGeom prst="rect">
            <a:avLst/>
          </a:prstGeom>
        </p:spPr>
      </p:pic>
      <p:pic>
        <p:nvPicPr>
          <p:cNvPr id="6" name="Grafik 5" descr="P1130071.JPG"/>
          <p:cNvPicPr>
            <a:picLocks noChangeAspect="1"/>
          </p:cNvPicPr>
          <p:nvPr/>
        </p:nvPicPr>
        <p:blipFill>
          <a:blip r:embed="rId5" cstate="print"/>
          <a:stretch>
            <a:fillRect/>
          </a:stretch>
        </p:blipFill>
        <p:spPr>
          <a:xfrm>
            <a:off x="4644008" y="908720"/>
            <a:ext cx="4140000" cy="2328750"/>
          </a:xfrm>
          <a:prstGeom prst="rect">
            <a:avLst/>
          </a:prstGeom>
        </p:spPr>
      </p:pic>
      <p:pic>
        <p:nvPicPr>
          <p:cNvPr id="7" name="Grafik 6" descr="IMG_8203.JPG"/>
          <p:cNvPicPr>
            <a:picLocks noChangeAspect="1"/>
          </p:cNvPicPr>
          <p:nvPr/>
        </p:nvPicPr>
        <p:blipFill>
          <a:blip r:embed="rId6" cstate="print"/>
          <a:stretch>
            <a:fillRect/>
          </a:stretch>
        </p:blipFill>
        <p:spPr>
          <a:xfrm rot="5400000">
            <a:off x="1209049" y="3839623"/>
            <a:ext cx="2708920" cy="203169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323528" y="260648"/>
            <a:ext cx="2592288" cy="646331"/>
          </a:xfrm>
          <a:prstGeom prst="rect">
            <a:avLst/>
          </a:prstGeom>
          <a:noFill/>
        </p:spPr>
        <p:txBody>
          <a:bodyPr wrap="square" rtlCol="0">
            <a:spAutoFit/>
          </a:bodyPr>
          <a:lstStyle/>
          <a:p>
            <a:r>
              <a:rPr lang="de-DE" dirty="0"/>
              <a:t>14.30 Uhr Fahrt nach </a:t>
            </a:r>
            <a:r>
              <a:rPr lang="de-DE" dirty="0" err="1"/>
              <a:t>Frickenhausen</a:t>
            </a:r>
            <a:endParaRPr lang="de-DE" dirty="0"/>
          </a:p>
        </p:txBody>
      </p:sp>
      <p:pic>
        <p:nvPicPr>
          <p:cNvPr id="3" name="Grafik 2" descr="karte_02_satellit_v2.jpg"/>
          <p:cNvPicPr>
            <a:picLocks noChangeAspect="1"/>
          </p:cNvPicPr>
          <p:nvPr/>
        </p:nvPicPr>
        <p:blipFill>
          <a:blip r:embed="rId2" cstate="print"/>
          <a:stretch>
            <a:fillRect/>
          </a:stretch>
        </p:blipFill>
        <p:spPr>
          <a:xfrm>
            <a:off x="395535" y="1268760"/>
            <a:ext cx="4678655" cy="4320480"/>
          </a:xfrm>
          <a:prstGeom prst="rect">
            <a:avLst/>
          </a:prstGeom>
        </p:spPr>
      </p:pic>
      <p:pic>
        <p:nvPicPr>
          <p:cNvPr id="5" name="Grafik 4" descr="unteres tor.jpg"/>
          <p:cNvPicPr>
            <a:picLocks noChangeAspect="1"/>
          </p:cNvPicPr>
          <p:nvPr/>
        </p:nvPicPr>
        <p:blipFill>
          <a:blip r:embed="rId3" cstate="print"/>
          <a:stretch>
            <a:fillRect/>
          </a:stretch>
        </p:blipFill>
        <p:spPr>
          <a:xfrm>
            <a:off x="6012160" y="1052736"/>
            <a:ext cx="2685256" cy="4919112"/>
          </a:xfrm>
          <a:prstGeom prst="rect">
            <a:avLst/>
          </a:prstGeom>
        </p:spPr>
      </p:pic>
      <p:sp>
        <p:nvSpPr>
          <p:cNvPr id="6" name="Textfeld 5"/>
          <p:cNvSpPr txBox="1"/>
          <p:nvPr/>
        </p:nvSpPr>
        <p:spPr>
          <a:xfrm>
            <a:off x="5724128" y="6237312"/>
            <a:ext cx="3096344" cy="369332"/>
          </a:xfrm>
          <a:prstGeom prst="rect">
            <a:avLst/>
          </a:prstGeom>
          <a:noFill/>
        </p:spPr>
        <p:txBody>
          <a:bodyPr wrap="square" rtlCol="0">
            <a:spAutoFit/>
          </a:bodyPr>
          <a:lstStyle/>
          <a:p>
            <a:r>
              <a:rPr lang="de-DE" dirty="0"/>
              <a:t>Unteres Tor in </a:t>
            </a:r>
            <a:r>
              <a:rPr lang="de-DE" dirty="0" err="1"/>
              <a:t>Frickenhausen</a:t>
            </a:r>
            <a:endParaRPr lang="de-DE"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323528" y="260648"/>
            <a:ext cx="3240360" cy="646331"/>
          </a:xfrm>
          <a:prstGeom prst="rect">
            <a:avLst/>
          </a:prstGeom>
          <a:noFill/>
        </p:spPr>
        <p:txBody>
          <a:bodyPr wrap="square" rtlCol="0">
            <a:spAutoFit/>
          </a:bodyPr>
          <a:lstStyle/>
          <a:p>
            <a:r>
              <a:rPr lang="de-DE" dirty="0"/>
              <a:t>16 Uhr Besuch des Gartens der Familie Wüst in </a:t>
            </a:r>
            <a:r>
              <a:rPr lang="de-DE" dirty="0" err="1"/>
              <a:t>Frickenhausen</a:t>
            </a:r>
            <a:endParaRPr lang="de-DE" dirty="0"/>
          </a:p>
        </p:txBody>
      </p:sp>
      <p:pic>
        <p:nvPicPr>
          <p:cNvPr id="4" name="Grafik 3" descr="P1130073.JPG"/>
          <p:cNvPicPr>
            <a:picLocks noChangeAspect="1"/>
          </p:cNvPicPr>
          <p:nvPr/>
        </p:nvPicPr>
        <p:blipFill>
          <a:blip r:embed="rId3" cstate="print"/>
          <a:stretch>
            <a:fillRect/>
          </a:stretch>
        </p:blipFill>
        <p:spPr>
          <a:xfrm>
            <a:off x="1259632" y="1124744"/>
            <a:ext cx="4315972" cy="2427734"/>
          </a:xfrm>
          <a:prstGeom prst="rect">
            <a:avLst/>
          </a:prstGeom>
        </p:spPr>
      </p:pic>
      <p:pic>
        <p:nvPicPr>
          <p:cNvPr id="5" name="Grafik 4" descr="P1130075.JPG"/>
          <p:cNvPicPr>
            <a:picLocks noChangeAspect="1"/>
          </p:cNvPicPr>
          <p:nvPr/>
        </p:nvPicPr>
        <p:blipFill>
          <a:blip r:embed="rId4" cstate="print"/>
          <a:stretch>
            <a:fillRect/>
          </a:stretch>
        </p:blipFill>
        <p:spPr>
          <a:xfrm rot="5400000">
            <a:off x="5575468" y="913365"/>
            <a:ext cx="3924614" cy="2619181"/>
          </a:xfrm>
          <a:prstGeom prst="rect">
            <a:avLst/>
          </a:prstGeom>
        </p:spPr>
      </p:pic>
      <p:pic>
        <p:nvPicPr>
          <p:cNvPr id="6" name="Grafik 5" descr="P1130076.JPG"/>
          <p:cNvPicPr>
            <a:picLocks noChangeAspect="1"/>
          </p:cNvPicPr>
          <p:nvPr/>
        </p:nvPicPr>
        <p:blipFill>
          <a:blip r:embed="rId5" cstate="print"/>
          <a:stretch>
            <a:fillRect/>
          </a:stretch>
        </p:blipFill>
        <p:spPr>
          <a:xfrm rot="5400000">
            <a:off x="-155509" y="4268076"/>
            <a:ext cx="2880320" cy="1922248"/>
          </a:xfrm>
          <a:prstGeom prst="rect">
            <a:avLst/>
          </a:prstGeom>
        </p:spPr>
      </p:pic>
      <p:pic>
        <p:nvPicPr>
          <p:cNvPr id="7" name="Grafik 6" descr="P1130077.JPG"/>
          <p:cNvPicPr>
            <a:picLocks noChangeAspect="1"/>
          </p:cNvPicPr>
          <p:nvPr/>
        </p:nvPicPr>
        <p:blipFill>
          <a:blip r:embed="rId6" cstate="print"/>
          <a:stretch>
            <a:fillRect/>
          </a:stretch>
        </p:blipFill>
        <p:spPr>
          <a:xfrm rot="5400000">
            <a:off x="2076793" y="4268023"/>
            <a:ext cx="2880000" cy="1922034"/>
          </a:xfrm>
          <a:prstGeom prst="rect">
            <a:avLst/>
          </a:prstGeom>
        </p:spPr>
      </p:pic>
      <p:pic>
        <p:nvPicPr>
          <p:cNvPr id="8" name="Grafik 7" descr="P1130079.JPG"/>
          <p:cNvPicPr>
            <a:picLocks noChangeAspect="1"/>
          </p:cNvPicPr>
          <p:nvPr/>
        </p:nvPicPr>
        <p:blipFill>
          <a:blip r:embed="rId7" cstate="print"/>
          <a:stretch>
            <a:fillRect/>
          </a:stretch>
        </p:blipFill>
        <p:spPr>
          <a:xfrm>
            <a:off x="4860032" y="4365104"/>
            <a:ext cx="3506282" cy="23400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descr="P1130080.JPG"/>
          <p:cNvPicPr>
            <a:picLocks noChangeAspect="1"/>
          </p:cNvPicPr>
          <p:nvPr/>
        </p:nvPicPr>
        <p:blipFill>
          <a:blip r:embed="rId3" cstate="print"/>
          <a:stretch>
            <a:fillRect/>
          </a:stretch>
        </p:blipFill>
        <p:spPr>
          <a:xfrm>
            <a:off x="323528" y="332658"/>
            <a:ext cx="4140000" cy="2762926"/>
          </a:xfrm>
          <a:prstGeom prst="rect">
            <a:avLst/>
          </a:prstGeom>
        </p:spPr>
      </p:pic>
      <p:pic>
        <p:nvPicPr>
          <p:cNvPr id="3" name="Grafik 2" descr="P1130082.JPG"/>
          <p:cNvPicPr>
            <a:picLocks noChangeAspect="1"/>
          </p:cNvPicPr>
          <p:nvPr/>
        </p:nvPicPr>
        <p:blipFill>
          <a:blip r:embed="rId4" cstate="print"/>
          <a:stretch>
            <a:fillRect/>
          </a:stretch>
        </p:blipFill>
        <p:spPr>
          <a:xfrm>
            <a:off x="4788024" y="332656"/>
            <a:ext cx="4140000" cy="2762926"/>
          </a:xfrm>
          <a:prstGeom prst="rect">
            <a:avLst/>
          </a:prstGeom>
        </p:spPr>
      </p:pic>
      <p:pic>
        <p:nvPicPr>
          <p:cNvPr id="4" name="Grafik 3" descr="P1130083.JPG"/>
          <p:cNvPicPr>
            <a:picLocks noChangeAspect="1"/>
          </p:cNvPicPr>
          <p:nvPr/>
        </p:nvPicPr>
        <p:blipFill>
          <a:blip r:embed="rId5" cstate="print"/>
          <a:stretch>
            <a:fillRect/>
          </a:stretch>
        </p:blipFill>
        <p:spPr>
          <a:xfrm rot="5400000">
            <a:off x="1585382" y="3967345"/>
            <a:ext cx="3236931" cy="2160240"/>
          </a:xfrm>
          <a:prstGeom prst="rect">
            <a:avLst/>
          </a:prstGeom>
        </p:spPr>
      </p:pic>
      <p:pic>
        <p:nvPicPr>
          <p:cNvPr id="5" name="Grafik 4" descr="P1130086.JPG"/>
          <p:cNvPicPr>
            <a:picLocks noChangeAspect="1"/>
          </p:cNvPicPr>
          <p:nvPr/>
        </p:nvPicPr>
        <p:blipFill>
          <a:blip r:embed="rId6" cstate="print"/>
          <a:stretch>
            <a:fillRect/>
          </a:stretch>
        </p:blipFill>
        <p:spPr>
          <a:xfrm>
            <a:off x="4788024" y="3645024"/>
            <a:ext cx="3960000" cy="2642797"/>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descr="P1130087.JPG"/>
          <p:cNvPicPr>
            <a:picLocks noChangeAspect="1"/>
          </p:cNvPicPr>
          <p:nvPr/>
        </p:nvPicPr>
        <p:blipFill>
          <a:blip r:embed="rId2" cstate="print"/>
          <a:stretch>
            <a:fillRect/>
          </a:stretch>
        </p:blipFill>
        <p:spPr>
          <a:xfrm>
            <a:off x="179512" y="332656"/>
            <a:ext cx="4320000" cy="2883051"/>
          </a:xfrm>
          <a:prstGeom prst="rect">
            <a:avLst/>
          </a:prstGeom>
        </p:spPr>
      </p:pic>
      <p:pic>
        <p:nvPicPr>
          <p:cNvPr id="3" name="Grafik 2" descr="P1130089.JPG"/>
          <p:cNvPicPr>
            <a:picLocks noChangeAspect="1"/>
          </p:cNvPicPr>
          <p:nvPr/>
        </p:nvPicPr>
        <p:blipFill>
          <a:blip r:embed="rId3" cstate="print"/>
          <a:stretch>
            <a:fillRect/>
          </a:stretch>
        </p:blipFill>
        <p:spPr>
          <a:xfrm>
            <a:off x="4644008" y="332656"/>
            <a:ext cx="4320000" cy="2883051"/>
          </a:xfrm>
          <a:prstGeom prst="rect">
            <a:avLst/>
          </a:prstGeom>
        </p:spPr>
      </p:pic>
      <p:pic>
        <p:nvPicPr>
          <p:cNvPr id="4" name="Grafik 3" descr="P1130090.JPG"/>
          <p:cNvPicPr>
            <a:picLocks noChangeAspect="1"/>
          </p:cNvPicPr>
          <p:nvPr/>
        </p:nvPicPr>
        <p:blipFill>
          <a:blip r:embed="rId4" cstate="print"/>
          <a:stretch>
            <a:fillRect/>
          </a:stretch>
        </p:blipFill>
        <p:spPr>
          <a:xfrm>
            <a:off x="395536" y="3501008"/>
            <a:ext cx="4320000" cy="2883051"/>
          </a:xfrm>
          <a:prstGeom prst="rect">
            <a:avLst/>
          </a:prstGeom>
        </p:spPr>
      </p:pic>
      <p:pic>
        <p:nvPicPr>
          <p:cNvPr id="5" name="Grafik 4" descr="P1130092.JPG"/>
          <p:cNvPicPr>
            <a:picLocks noChangeAspect="1"/>
          </p:cNvPicPr>
          <p:nvPr/>
        </p:nvPicPr>
        <p:blipFill>
          <a:blip r:embed="rId5" cstate="print"/>
          <a:stretch>
            <a:fillRect/>
          </a:stretch>
        </p:blipFill>
        <p:spPr>
          <a:xfrm>
            <a:off x="4932040" y="3501008"/>
            <a:ext cx="3840000" cy="2880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descr="P1130094.JPG"/>
          <p:cNvPicPr>
            <a:picLocks noChangeAspect="1"/>
          </p:cNvPicPr>
          <p:nvPr/>
        </p:nvPicPr>
        <p:blipFill>
          <a:blip r:embed="rId2" cstate="print"/>
          <a:stretch>
            <a:fillRect/>
          </a:stretch>
        </p:blipFill>
        <p:spPr>
          <a:xfrm rot="5400000">
            <a:off x="-693480" y="3293880"/>
            <a:ext cx="4320000" cy="2430000"/>
          </a:xfrm>
          <a:prstGeom prst="rect">
            <a:avLst/>
          </a:prstGeom>
        </p:spPr>
      </p:pic>
      <p:pic>
        <p:nvPicPr>
          <p:cNvPr id="3" name="Grafik 2" descr="P1130102.JPG"/>
          <p:cNvPicPr>
            <a:picLocks noChangeAspect="1"/>
          </p:cNvPicPr>
          <p:nvPr/>
        </p:nvPicPr>
        <p:blipFill>
          <a:blip r:embed="rId3" cstate="print"/>
          <a:stretch>
            <a:fillRect/>
          </a:stretch>
        </p:blipFill>
        <p:spPr>
          <a:xfrm>
            <a:off x="1259632" y="188640"/>
            <a:ext cx="3584000" cy="2016000"/>
          </a:xfrm>
          <a:prstGeom prst="rect">
            <a:avLst/>
          </a:prstGeom>
        </p:spPr>
      </p:pic>
      <p:pic>
        <p:nvPicPr>
          <p:cNvPr id="4" name="Grafik 3" descr="P1130103.JPG"/>
          <p:cNvPicPr>
            <a:picLocks noChangeAspect="1"/>
          </p:cNvPicPr>
          <p:nvPr/>
        </p:nvPicPr>
        <p:blipFill>
          <a:blip r:embed="rId4" cstate="print"/>
          <a:stretch>
            <a:fillRect/>
          </a:stretch>
        </p:blipFill>
        <p:spPr>
          <a:xfrm>
            <a:off x="5004048" y="1340768"/>
            <a:ext cx="3960000" cy="2227500"/>
          </a:xfrm>
          <a:prstGeom prst="rect">
            <a:avLst/>
          </a:prstGeom>
        </p:spPr>
      </p:pic>
      <p:pic>
        <p:nvPicPr>
          <p:cNvPr id="5" name="Grafik 4" descr="P1130107.JPG"/>
          <p:cNvPicPr>
            <a:picLocks noChangeAspect="1"/>
          </p:cNvPicPr>
          <p:nvPr/>
        </p:nvPicPr>
        <p:blipFill>
          <a:blip r:embed="rId5" cstate="print"/>
          <a:stretch>
            <a:fillRect/>
          </a:stretch>
        </p:blipFill>
        <p:spPr>
          <a:xfrm rot="5400000">
            <a:off x="2173816" y="3090880"/>
            <a:ext cx="3392000" cy="1908000"/>
          </a:xfrm>
          <a:prstGeom prst="rect">
            <a:avLst/>
          </a:prstGeom>
        </p:spPr>
      </p:pic>
      <p:pic>
        <p:nvPicPr>
          <p:cNvPr id="7" name="Grafik 6" descr="P1130123.JPG"/>
          <p:cNvPicPr>
            <a:picLocks noChangeAspect="1"/>
          </p:cNvPicPr>
          <p:nvPr/>
        </p:nvPicPr>
        <p:blipFill>
          <a:blip r:embed="rId6" cstate="print"/>
          <a:stretch>
            <a:fillRect/>
          </a:stretch>
        </p:blipFill>
        <p:spPr>
          <a:xfrm>
            <a:off x="5004048" y="3861048"/>
            <a:ext cx="3960000" cy="2642799"/>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251520" y="188640"/>
            <a:ext cx="6552728" cy="369332"/>
          </a:xfrm>
          <a:prstGeom prst="rect">
            <a:avLst/>
          </a:prstGeom>
          <a:noFill/>
        </p:spPr>
        <p:txBody>
          <a:bodyPr wrap="square" rtlCol="0">
            <a:spAutoFit/>
          </a:bodyPr>
          <a:lstStyle/>
          <a:p>
            <a:r>
              <a:rPr lang="de-DE" dirty="0"/>
              <a:t>Übernachtung im Main-Hotel Eckert in </a:t>
            </a:r>
            <a:r>
              <a:rPr lang="de-DE" dirty="0" err="1"/>
              <a:t>Margetshöchheim</a:t>
            </a:r>
            <a:endParaRPr lang="de-DE" dirty="0"/>
          </a:p>
        </p:txBody>
      </p:sp>
      <p:pic>
        <p:nvPicPr>
          <p:cNvPr id="9" name="Grafik 8" descr="P1130126.JPG"/>
          <p:cNvPicPr>
            <a:picLocks noChangeAspect="1"/>
          </p:cNvPicPr>
          <p:nvPr/>
        </p:nvPicPr>
        <p:blipFill>
          <a:blip r:embed="rId2" cstate="print"/>
          <a:stretch>
            <a:fillRect/>
          </a:stretch>
        </p:blipFill>
        <p:spPr>
          <a:xfrm>
            <a:off x="4860032" y="836712"/>
            <a:ext cx="3960000" cy="2227500"/>
          </a:xfrm>
          <a:prstGeom prst="rect">
            <a:avLst/>
          </a:prstGeom>
        </p:spPr>
      </p:pic>
      <p:pic>
        <p:nvPicPr>
          <p:cNvPr id="10" name="Grafik 9" descr="P1130349.JPG"/>
          <p:cNvPicPr>
            <a:picLocks noChangeAspect="1"/>
          </p:cNvPicPr>
          <p:nvPr/>
        </p:nvPicPr>
        <p:blipFill>
          <a:blip r:embed="rId3" cstate="print"/>
          <a:stretch>
            <a:fillRect/>
          </a:stretch>
        </p:blipFill>
        <p:spPr>
          <a:xfrm>
            <a:off x="539552" y="836712"/>
            <a:ext cx="3960000" cy="2227500"/>
          </a:xfrm>
          <a:prstGeom prst="rect">
            <a:avLst/>
          </a:prstGeom>
        </p:spPr>
      </p:pic>
      <p:pic>
        <p:nvPicPr>
          <p:cNvPr id="11" name="Grafik 10" descr="P1130127.JPG"/>
          <p:cNvPicPr>
            <a:picLocks noChangeAspect="1"/>
          </p:cNvPicPr>
          <p:nvPr/>
        </p:nvPicPr>
        <p:blipFill>
          <a:blip r:embed="rId4" cstate="print"/>
          <a:stretch>
            <a:fillRect/>
          </a:stretch>
        </p:blipFill>
        <p:spPr>
          <a:xfrm>
            <a:off x="539552" y="3429000"/>
            <a:ext cx="3960000" cy="2227500"/>
          </a:xfrm>
          <a:prstGeom prst="rect">
            <a:avLst/>
          </a:prstGeom>
        </p:spPr>
      </p:pic>
      <p:pic>
        <p:nvPicPr>
          <p:cNvPr id="12" name="Grafik 11" descr="P1130128.JPG"/>
          <p:cNvPicPr>
            <a:picLocks noChangeAspect="1"/>
          </p:cNvPicPr>
          <p:nvPr/>
        </p:nvPicPr>
        <p:blipFill>
          <a:blip r:embed="rId5" cstate="print"/>
          <a:stretch>
            <a:fillRect/>
          </a:stretch>
        </p:blipFill>
        <p:spPr>
          <a:xfrm>
            <a:off x="4860032" y="3429000"/>
            <a:ext cx="3960000" cy="2227500"/>
          </a:xfrm>
          <a:prstGeom prst="rect">
            <a:avLst/>
          </a:prstGeom>
        </p:spPr>
      </p:pic>
    </p:spTree>
  </p:cSld>
  <p:clrMapOvr>
    <a:masterClrMapping/>
  </p:clrMapOvr>
  <p:transition advClick="0" advTm="10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3059832" y="5949280"/>
            <a:ext cx="5904656" cy="646331"/>
          </a:xfrm>
          <a:prstGeom prst="rect">
            <a:avLst/>
          </a:prstGeom>
          <a:noFill/>
        </p:spPr>
        <p:txBody>
          <a:bodyPr wrap="square" rtlCol="0">
            <a:spAutoFit/>
          </a:bodyPr>
          <a:lstStyle/>
          <a:p>
            <a:pPr algn="ctr"/>
            <a:r>
              <a:rPr lang="de-DE" sz="3600" dirty="0"/>
              <a:t>Gartenreise 9.6. – 11.6.2023</a:t>
            </a:r>
          </a:p>
        </p:txBody>
      </p:sp>
      <p:pic>
        <p:nvPicPr>
          <p:cNvPr id="5" name="Grafik 4" descr="P1130066.JPG"/>
          <p:cNvPicPr>
            <a:picLocks noChangeAspect="1"/>
          </p:cNvPicPr>
          <p:nvPr/>
        </p:nvPicPr>
        <p:blipFill>
          <a:blip r:embed="rId2" cstate="print"/>
          <a:stretch>
            <a:fillRect/>
          </a:stretch>
        </p:blipFill>
        <p:spPr>
          <a:xfrm rot="5400000">
            <a:off x="699319" y="1613050"/>
            <a:ext cx="4536505" cy="2551784"/>
          </a:xfrm>
          <a:prstGeom prst="rect">
            <a:avLst/>
          </a:prstGeom>
        </p:spPr>
      </p:pic>
      <p:pic>
        <p:nvPicPr>
          <p:cNvPr id="6" name="Grafik 5" descr="P1130094.JPG"/>
          <p:cNvPicPr>
            <a:picLocks noChangeAspect="1"/>
          </p:cNvPicPr>
          <p:nvPr/>
        </p:nvPicPr>
        <p:blipFill>
          <a:blip r:embed="rId3" cstate="print"/>
          <a:stretch>
            <a:fillRect/>
          </a:stretch>
        </p:blipFill>
        <p:spPr>
          <a:xfrm rot="5400000">
            <a:off x="4993797" y="1855075"/>
            <a:ext cx="4984553" cy="2803811"/>
          </a:xfrm>
          <a:prstGeom prst="rect">
            <a:avLst/>
          </a:prstGeom>
        </p:spPr>
      </p:pic>
      <p:sp>
        <p:nvSpPr>
          <p:cNvPr id="7" name="Textfeld 6"/>
          <p:cNvSpPr txBox="1"/>
          <p:nvPr/>
        </p:nvSpPr>
        <p:spPr>
          <a:xfrm>
            <a:off x="251520" y="5229200"/>
            <a:ext cx="5688632" cy="646331"/>
          </a:xfrm>
          <a:prstGeom prst="rect">
            <a:avLst/>
          </a:prstGeom>
          <a:noFill/>
        </p:spPr>
        <p:txBody>
          <a:bodyPr wrap="square" rtlCol="0">
            <a:spAutoFit/>
          </a:bodyPr>
          <a:lstStyle/>
          <a:p>
            <a:r>
              <a:rPr lang="de-DE" sz="3600" dirty="0"/>
              <a:t>Rosenfreunde Schwarzwald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251520" y="188640"/>
            <a:ext cx="2088232" cy="1200329"/>
          </a:xfrm>
          <a:prstGeom prst="rect">
            <a:avLst/>
          </a:prstGeom>
          <a:noFill/>
        </p:spPr>
        <p:txBody>
          <a:bodyPr wrap="square" rtlCol="0">
            <a:spAutoFit/>
          </a:bodyPr>
          <a:lstStyle/>
          <a:p>
            <a:r>
              <a:rPr lang="de-DE" dirty="0"/>
              <a:t>Samstag, 10.6.</a:t>
            </a:r>
          </a:p>
          <a:p>
            <a:r>
              <a:rPr lang="de-DE" dirty="0"/>
              <a:t>Garten der Familie Steinmetz in Himmelstadt</a:t>
            </a:r>
          </a:p>
        </p:txBody>
      </p:sp>
      <p:pic>
        <p:nvPicPr>
          <p:cNvPr id="3" name="Grafik 2" descr="1_P1130214.JPG"/>
          <p:cNvPicPr>
            <a:picLocks noChangeAspect="1"/>
          </p:cNvPicPr>
          <p:nvPr/>
        </p:nvPicPr>
        <p:blipFill>
          <a:blip r:embed="rId2" cstate="print"/>
          <a:stretch>
            <a:fillRect/>
          </a:stretch>
        </p:blipFill>
        <p:spPr>
          <a:xfrm>
            <a:off x="1403648" y="1412776"/>
            <a:ext cx="3960000" cy="2227500"/>
          </a:xfrm>
          <a:prstGeom prst="rect">
            <a:avLst/>
          </a:prstGeom>
        </p:spPr>
      </p:pic>
      <p:pic>
        <p:nvPicPr>
          <p:cNvPr id="5" name="Grafik 4" descr="P1130132.JPG"/>
          <p:cNvPicPr>
            <a:picLocks noChangeAspect="1"/>
          </p:cNvPicPr>
          <p:nvPr/>
        </p:nvPicPr>
        <p:blipFill>
          <a:blip r:embed="rId3" cstate="print"/>
          <a:stretch>
            <a:fillRect/>
          </a:stretch>
        </p:blipFill>
        <p:spPr>
          <a:xfrm rot="5400000">
            <a:off x="4993519" y="847242"/>
            <a:ext cx="3960000" cy="2642797"/>
          </a:xfrm>
          <a:prstGeom prst="rect">
            <a:avLst/>
          </a:prstGeom>
        </p:spPr>
      </p:pic>
      <p:pic>
        <p:nvPicPr>
          <p:cNvPr id="6" name="Grafik 5" descr="P1130134.JPG"/>
          <p:cNvPicPr>
            <a:picLocks noChangeAspect="1"/>
          </p:cNvPicPr>
          <p:nvPr/>
        </p:nvPicPr>
        <p:blipFill>
          <a:blip r:embed="rId4" cstate="print"/>
          <a:stretch>
            <a:fillRect/>
          </a:stretch>
        </p:blipFill>
        <p:spPr>
          <a:xfrm>
            <a:off x="179512" y="3861048"/>
            <a:ext cx="3600000" cy="2700000"/>
          </a:xfrm>
          <a:prstGeom prst="rect">
            <a:avLst/>
          </a:prstGeom>
        </p:spPr>
      </p:pic>
      <p:pic>
        <p:nvPicPr>
          <p:cNvPr id="7" name="Grafik 6" descr="P1130137.JPG"/>
          <p:cNvPicPr>
            <a:picLocks noChangeAspect="1"/>
          </p:cNvPicPr>
          <p:nvPr/>
        </p:nvPicPr>
        <p:blipFill>
          <a:blip r:embed="rId5" cstate="print"/>
          <a:stretch>
            <a:fillRect/>
          </a:stretch>
        </p:blipFill>
        <p:spPr>
          <a:xfrm>
            <a:off x="4283968" y="4293095"/>
            <a:ext cx="4392488" cy="2470775"/>
          </a:xfrm>
          <a:prstGeom prst="rect">
            <a:avLst/>
          </a:prstGeom>
        </p:spPr>
      </p:pic>
    </p:spTree>
  </p:cSld>
  <p:clrMapOvr>
    <a:masterClrMapping/>
  </p:clrMapOvr>
  <p:transition advClick="0" advTm="10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descr="P1130156.JPG"/>
          <p:cNvPicPr>
            <a:picLocks noChangeAspect="1"/>
          </p:cNvPicPr>
          <p:nvPr/>
        </p:nvPicPr>
        <p:blipFill>
          <a:blip r:embed="rId3" cstate="print"/>
          <a:stretch>
            <a:fillRect/>
          </a:stretch>
        </p:blipFill>
        <p:spPr>
          <a:xfrm>
            <a:off x="251520" y="260648"/>
            <a:ext cx="5400600" cy="4050450"/>
          </a:xfrm>
          <a:prstGeom prst="rect">
            <a:avLst/>
          </a:prstGeom>
        </p:spPr>
      </p:pic>
      <p:pic>
        <p:nvPicPr>
          <p:cNvPr id="3" name="Grafik 2" descr="P1130159.JPG"/>
          <p:cNvPicPr>
            <a:picLocks noChangeAspect="1"/>
          </p:cNvPicPr>
          <p:nvPr/>
        </p:nvPicPr>
        <p:blipFill>
          <a:blip r:embed="rId4" cstate="print"/>
          <a:stretch>
            <a:fillRect/>
          </a:stretch>
        </p:blipFill>
        <p:spPr>
          <a:xfrm>
            <a:off x="1691680" y="4437112"/>
            <a:ext cx="3960000" cy="2227500"/>
          </a:xfrm>
          <a:prstGeom prst="rect">
            <a:avLst/>
          </a:prstGeom>
        </p:spPr>
      </p:pic>
      <p:pic>
        <p:nvPicPr>
          <p:cNvPr id="4" name="Grafik 3" descr="P1130166.JPG"/>
          <p:cNvPicPr>
            <a:picLocks noChangeAspect="1"/>
          </p:cNvPicPr>
          <p:nvPr/>
        </p:nvPicPr>
        <p:blipFill>
          <a:blip r:embed="rId5" cstate="print"/>
          <a:stretch>
            <a:fillRect/>
          </a:stretch>
        </p:blipFill>
        <p:spPr>
          <a:xfrm rot="5400000">
            <a:off x="4820152" y="2676792"/>
            <a:ext cx="5120000" cy="28800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descr="P1130174.JPG"/>
          <p:cNvPicPr>
            <a:picLocks noChangeAspect="1"/>
          </p:cNvPicPr>
          <p:nvPr/>
        </p:nvPicPr>
        <p:blipFill>
          <a:blip r:embed="rId2" cstate="print"/>
          <a:stretch>
            <a:fillRect/>
          </a:stretch>
        </p:blipFill>
        <p:spPr>
          <a:xfrm>
            <a:off x="323528" y="188640"/>
            <a:ext cx="3960000" cy="2642797"/>
          </a:xfrm>
          <a:prstGeom prst="rect">
            <a:avLst/>
          </a:prstGeom>
        </p:spPr>
      </p:pic>
      <p:pic>
        <p:nvPicPr>
          <p:cNvPr id="3" name="Grafik 2" descr="P1130176.JPG"/>
          <p:cNvPicPr>
            <a:picLocks noChangeAspect="1"/>
          </p:cNvPicPr>
          <p:nvPr/>
        </p:nvPicPr>
        <p:blipFill>
          <a:blip r:embed="rId3" cstate="print"/>
          <a:stretch>
            <a:fillRect/>
          </a:stretch>
        </p:blipFill>
        <p:spPr>
          <a:xfrm>
            <a:off x="4716016" y="188640"/>
            <a:ext cx="3960000" cy="2642797"/>
          </a:xfrm>
          <a:prstGeom prst="rect">
            <a:avLst/>
          </a:prstGeom>
        </p:spPr>
      </p:pic>
      <p:pic>
        <p:nvPicPr>
          <p:cNvPr id="4" name="Grafik 3" descr="P1130178.JPG"/>
          <p:cNvPicPr>
            <a:picLocks noChangeAspect="1"/>
          </p:cNvPicPr>
          <p:nvPr/>
        </p:nvPicPr>
        <p:blipFill>
          <a:blip r:embed="rId4" cstate="print"/>
          <a:stretch>
            <a:fillRect/>
          </a:stretch>
        </p:blipFill>
        <p:spPr>
          <a:xfrm rot="5400000">
            <a:off x="-299471" y="3619951"/>
            <a:ext cx="2880000" cy="1922034"/>
          </a:xfrm>
          <a:prstGeom prst="rect">
            <a:avLst/>
          </a:prstGeom>
        </p:spPr>
      </p:pic>
      <p:pic>
        <p:nvPicPr>
          <p:cNvPr id="5" name="Grafik 4" descr="P1130192.JPG"/>
          <p:cNvPicPr>
            <a:picLocks noChangeAspect="1"/>
          </p:cNvPicPr>
          <p:nvPr/>
        </p:nvPicPr>
        <p:blipFill>
          <a:blip r:embed="rId5" cstate="print"/>
          <a:stretch>
            <a:fillRect/>
          </a:stretch>
        </p:blipFill>
        <p:spPr>
          <a:xfrm rot="5400000">
            <a:off x="6088668" y="3928556"/>
            <a:ext cx="3600400" cy="2025225"/>
          </a:xfrm>
          <a:prstGeom prst="rect">
            <a:avLst/>
          </a:prstGeom>
        </p:spPr>
      </p:pic>
      <p:pic>
        <p:nvPicPr>
          <p:cNvPr id="6" name="Grafik 5" descr="P1130180.JPG"/>
          <p:cNvPicPr>
            <a:picLocks noChangeAspect="1"/>
          </p:cNvPicPr>
          <p:nvPr/>
        </p:nvPicPr>
        <p:blipFill>
          <a:blip r:embed="rId6" cstate="print"/>
          <a:stretch>
            <a:fillRect/>
          </a:stretch>
        </p:blipFill>
        <p:spPr>
          <a:xfrm>
            <a:off x="2267744" y="3429000"/>
            <a:ext cx="4352484" cy="2448272"/>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descr="P1130203.JPG"/>
          <p:cNvPicPr>
            <a:picLocks noChangeAspect="1"/>
          </p:cNvPicPr>
          <p:nvPr/>
        </p:nvPicPr>
        <p:blipFill>
          <a:blip r:embed="rId2" cstate="print"/>
          <a:stretch>
            <a:fillRect/>
          </a:stretch>
        </p:blipFill>
        <p:spPr>
          <a:xfrm rot="5400000">
            <a:off x="-546113" y="1015515"/>
            <a:ext cx="3780000" cy="2126250"/>
          </a:xfrm>
          <a:prstGeom prst="rect">
            <a:avLst/>
          </a:prstGeom>
        </p:spPr>
      </p:pic>
      <p:pic>
        <p:nvPicPr>
          <p:cNvPr id="3" name="Grafik 2" descr="P1130212.JPG"/>
          <p:cNvPicPr>
            <a:picLocks noChangeAspect="1"/>
          </p:cNvPicPr>
          <p:nvPr/>
        </p:nvPicPr>
        <p:blipFill>
          <a:blip r:embed="rId3" cstate="print"/>
          <a:stretch>
            <a:fillRect/>
          </a:stretch>
        </p:blipFill>
        <p:spPr>
          <a:xfrm rot="5400000">
            <a:off x="4681229" y="1015515"/>
            <a:ext cx="3780000" cy="2126250"/>
          </a:xfrm>
          <a:prstGeom prst="rect">
            <a:avLst/>
          </a:prstGeom>
        </p:spPr>
      </p:pic>
      <p:pic>
        <p:nvPicPr>
          <p:cNvPr id="4" name="Grafik 3" descr="P1130205.JPG"/>
          <p:cNvPicPr>
            <a:picLocks noChangeAspect="1"/>
          </p:cNvPicPr>
          <p:nvPr/>
        </p:nvPicPr>
        <p:blipFill>
          <a:blip r:embed="rId4" cstate="print"/>
          <a:stretch>
            <a:fillRect/>
          </a:stretch>
        </p:blipFill>
        <p:spPr>
          <a:xfrm rot="5400000">
            <a:off x="2016933" y="1015515"/>
            <a:ext cx="3780000" cy="2126250"/>
          </a:xfrm>
          <a:prstGeom prst="rect">
            <a:avLst/>
          </a:prstGeom>
        </p:spPr>
      </p:pic>
      <p:pic>
        <p:nvPicPr>
          <p:cNvPr id="5" name="Grafik 4" descr="P1130193.JPG"/>
          <p:cNvPicPr>
            <a:picLocks noChangeAspect="1"/>
          </p:cNvPicPr>
          <p:nvPr/>
        </p:nvPicPr>
        <p:blipFill>
          <a:blip r:embed="rId5" cstate="print"/>
          <a:stretch>
            <a:fillRect/>
          </a:stretch>
        </p:blipFill>
        <p:spPr>
          <a:xfrm>
            <a:off x="323528" y="4077072"/>
            <a:ext cx="4672000" cy="2628000"/>
          </a:xfrm>
          <a:prstGeom prst="rect">
            <a:avLst/>
          </a:prstGeom>
        </p:spPr>
      </p:pic>
      <p:pic>
        <p:nvPicPr>
          <p:cNvPr id="6" name="Grafik 5" descr="P1130210.JPG"/>
          <p:cNvPicPr>
            <a:picLocks noChangeAspect="1"/>
          </p:cNvPicPr>
          <p:nvPr/>
        </p:nvPicPr>
        <p:blipFill>
          <a:blip r:embed="rId6" cstate="print"/>
          <a:stretch>
            <a:fillRect/>
          </a:stretch>
        </p:blipFill>
        <p:spPr>
          <a:xfrm>
            <a:off x="5076056" y="4076832"/>
            <a:ext cx="3504000" cy="26280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07504" y="116632"/>
            <a:ext cx="2016224" cy="923330"/>
          </a:xfrm>
          <a:prstGeom prst="rect">
            <a:avLst/>
          </a:prstGeom>
          <a:noFill/>
        </p:spPr>
        <p:txBody>
          <a:bodyPr wrap="square" rtlCol="0">
            <a:spAutoFit/>
          </a:bodyPr>
          <a:lstStyle/>
          <a:p>
            <a:pPr algn="ctr"/>
            <a:r>
              <a:rPr lang="de-DE" dirty="0"/>
              <a:t>11.30 Uhr Weiterfahrt nach Veitshöchheim zu</a:t>
            </a:r>
          </a:p>
        </p:txBody>
      </p:sp>
      <p:pic>
        <p:nvPicPr>
          <p:cNvPr id="4" name="Grafik 3" descr="P1130217_v2.jpg"/>
          <p:cNvPicPr>
            <a:picLocks noChangeAspect="1"/>
          </p:cNvPicPr>
          <p:nvPr/>
        </p:nvPicPr>
        <p:blipFill>
          <a:blip r:embed="rId3" cstate="print"/>
          <a:stretch>
            <a:fillRect/>
          </a:stretch>
        </p:blipFill>
        <p:spPr>
          <a:xfrm>
            <a:off x="2195736" y="332656"/>
            <a:ext cx="6948264" cy="577077"/>
          </a:xfrm>
          <a:prstGeom prst="rect">
            <a:avLst/>
          </a:prstGeom>
        </p:spPr>
      </p:pic>
      <p:pic>
        <p:nvPicPr>
          <p:cNvPr id="5" name="Grafik 4" descr="P1130223.JPG"/>
          <p:cNvPicPr>
            <a:picLocks noChangeAspect="1"/>
          </p:cNvPicPr>
          <p:nvPr/>
        </p:nvPicPr>
        <p:blipFill>
          <a:blip r:embed="rId4" cstate="print"/>
          <a:stretch>
            <a:fillRect/>
          </a:stretch>
        </p:blipFill>
        <p:spPr>
          <a:xfrm>
            <a:off x="251520" y="1196752"/>
            <a:ext cx="3960000" cy="2227500"/>
          </a:xfrm>
          <a:prstGeom prst="rect">
            <a:avLst/>
          </a:prstGeom>
        </p:spPr>
      </p:pic>
      <p:pic>
        <p:nvPicPr>
          <p:cNvPr id="7" name="Grafik 6" descr="sankt martin.jpg"/>
          <p:cNvPicPr>
            <a:picLocks noChangeAspect="1"/>
          </p:cNvPicPr>
          <p:nvPr/>
        </p:nvPicPr>
        <p:blipFill>
          <a:blip r:embed="rId5" cstate="print"/>
          <a:stretch>
            <a:fillRect/>
          </a:stretch>
        </p:blipFill>
        <p:spPr>
          <a:xfrm>
            <a:off x="251520" y="3645023"/>
            <a:ext cx="2182800" cy="3060000"/>
          </a:xfrm>
          <a:prstGeom prst="rect">
            <a:avLst/>
          </a:prstGeom>
        </p:spPr>
      </p:pic>
      <p:pic>
        <p:nvPicPr>
          <p:cNvPr id="8" name="Grafik 7" descr="P1130221.JPG"/>
          <p:cNvPicPr>
            <a:picLocks noChangeAspect="1"/>
          </p:cNvPicPr>
          <p:nvPr/>
        </p:nvPicPr>
        <p:blipFill>
          <a:blip r:embed="rId6" cstate="print"/>
          <a:stretch>
            <a:fillRect/>
          </a:stretch>
        </p:blipFill>
        <p:spPr>
          <a:xfrm>
            <a:off x="4644008" y="1196752"/>
            <a:ext cx="3960000" cy="2227500"/>
          </a:xfrm>
          <a:prstGeom prst="rect">
            <a:avLst/>
          </a:prstGeom>
        </p:spPr>
      </p:pic>
      <p:pic>
        <p:nvPicPr>
          <p:cNvPr id="9" name="Grafik 8" descr="P1130225.JPG"/>
          <p:cNvPicPr>
            <a:picLocks noChangeAspect="1"/>
          </p:cNvPicPr>
          <p:nvPr/>
        </p:nvPicPr>
        <p:blipFill>
          <a:blip r:embed="rId7" cstate="print"/>
          <a:stretch>
            <a:fillRect/>
          </a:stretch>
        </p:blipFill>
        <p:spPr>
          <a:xfrm>
            <a:off x="3131840" y="3645024"/>
            <a:ext cx="3060000" cy="3060000"/>
          </a:xfrm>
          <a:prstGeom prst="rect">
            <a:avLst/>
          </a:prstGeom>
        </p:spPr>
      </p:pic>
      <p:pic>
        <p:nvPicPr>
          <p:cNvPr id="10" name="Grafik 9" descr="P1130224.JPG"/>
          <p:cNvPicPr>
            <a:picLocks noChangeAspect="1"/>
          </p:cNvPicPr>
          <p:nvPr/>
        </p:nvPicPr>
        <p:blipFill>
          <a:blip r:embed="rId8" cstate="print"/>
          <a:stretch>
            <a:fillRect/>
          </a:stretch>
        </p:blipFill>
        <p:spPr>
          <a:xfrm rot="5400000">
            <a:off x="6206881" y="4314399"/>
            <a:ext cx="3060000" cy="172125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descr="P1130219.JPG"/>
          <p:cNvPicPr>
            <a:picLocks noChangeAspect="1"/>
          </p:cNvPicPr>
          <p:nvPr/>
        </p:nvPicPr>
        <p:blipFill>
          <a:blip r:embed="rId2" cstate="print"/>
          <a:stretch>
            <a:fillRect/>
          </a:stretch>
        </p:blipFill>
        <p:spPr>
          <a:xfrm rot="5400000">
            <a:off x="-461738" y="991890"/>
            <a:ext cx="3672000" cy="2065500"/>
          </a:xfrm>
          <a:prstGeom prst="rect">
            <a:avLst/>
          </a:prstGeom>
        </p:spPr>
      </p:pic>
      <p:pic>
        <p:nvPicPr>
          <p:cNvPr id="3" name="Grafik 2" descr="P1130230.JPG"/>
          <p:cNvPicPr>
            <a:picLocks noChangeAspect="1"/>
          </p:cNvPicPr>
          <p:nvPr/>
        </p:nvPicPr>
        <p:blipFill>
          <a:blip r:embed="rId3" cstate="print"/>
          <a:stretch>
            <a:fillRect/>
          </a:stretch>
        </p:blipFill>
        <p:spPr>
          <a:xfrm rot="5400000">
            <a:off x="2384784" y="647640"/>
            <a:ext cx="3672000" cy="2754000"/>
          </a:xfrm>
          <a:prstGeom prst="rect">
            <a:avLst/>
          </a:prstGeom>
        </p:spPr>
      </p:pic>
      <p:pic>
        <p:nvPicPr>
          <p:cNvPr id="4" name="Grafik 3" descr="P1130232.JPG"/>
          <p:cNvPicPr>
            <a:picLocks noChangeAspect="1"/>
          </p:cNvPicPr>
          <p:nvPr/>
        </p:nvPicPr>
        <p:blipFill>
          <a:blip r:embed="rId4" cstate="print"/>
          <a:stretch>
            <a:fillRect/>
          </a:stretch>
        </p:blipFill>
        <p:spPr>
          <a:xfrm rot="5400000">
            <a:off x="5625168" y="647640"/>
            <a:ext cx="3672000" cy="2754000"/>
          </a:xfrm>
          <a:prstGeom prst="rect">
            <a:avLst/>
          </a:prstGeom>
        </p:spPr>
      </p:pic>
      <p:pic>
        <p:nvPicPr>
          <p:cNvPr id="6" name="Grafik 5" descr="P1130238.JPG"/>
          <p:cNvPicPr>
            <a:picLocks noChangeAspect="1"/>
          </p:cNvPicPr>
          <p:nvPr/>
        </p:nvPicPr>
        <p:blipFill>
          <a:blip r:embed="rId5" cstate="print"/>
          <a:stretch>
            <a:fillRect/>
          </a:stretch>
        </p:blipFill>
        <p:spPr>
          <a:xfrm>
            <a:off x="4788024" y="4005064"/>
            <a:ext cx="3672000" cy="2754000"/>
          </a:xfrm>
          <a:prstGeom prst="rect">
            <a:avLst/>
          </a:prstGeom>
        </p:spPr>
      </p:pic>
      <p:pic>
        <p:nvPicPr>
          <p:cNvPr id="7" name="Grafik 6" descr="martin (1).JPG"/>
          <p:cNvPicPr>
            <a:picLocks noChangeAspect="1"/>
          </p:cNvPicPr>
          <p:nvPr/>
        </p:nvPicPr>
        <p:blipFill>
          <a:blip r:embed="rId6" cstate="print"/>
          <a:stretch>
            <a:fillRect/>
          </a:stretch>
        </p:blipFill>
        <p:spPr>
          <a:xfrm>
            <a:off x="539552" y="4005064"/>
            <a:ext cx="3672000" cy="275400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descr="P1130251.JPG"/>
          <p:cNvPicPr>
            <a:picLocks noChangeAspect="1"/>
          </p:cNvPicPr>
          <p:nvPr/>
        </p:nvPicPr>
        <p:blipFill>
          <a:blip r:embed="rId2" cstate="print"/>
          <a:stretch>
            <a:fillRect/>
          </a:stretch>
        </p:blipFill>
        <p:spPr>
          <a:xfrm rot="5400000">
            <a:off x="-598770" y="1542985"/>
            <a:ext cx="5112570" cy="3411991"/>
          </a:xfrm>
          <a:prstGeom prst="rect">
            <a:avLst/>
          </a:prstGeom>
        </p:spPr>
      </p:pic>
      <p:pic>
        <p:nvPicPr>
          <p:cNvPr id="3" name="Grafik 2" descr="P1130264.JPG"/>
          <p:cNvPicPr>
            <a:picLocks noChangeAspect="1"/>
          </p:cNvPicPr>
          <p:nvPr/>
        </p:nvPicPr>
        <p:blipFill>
          <a:blip r:embed="rId3" cstate="print"/>
          <a:stretch>
            <a:fillRect/>
          </a:stretch>
        </p:blipFill>
        <p:spPr>
          <a:xfrm>
            <a:off x="3995936" y="3356992"/>
            <a:ext cx="4896000" cy="3267458"/>
          </a:xfrm>
          <a:prstGeom prst="rect">
            <a:avLst/>
          </a:prstGeom>
        </p:spPr>
      </p:pic>
      <p:pic>
        <p:nvPicPr>
          <p:cNvPr id="4" name="Grafik 3" descr="P1130260.JPG"/>
          <p:cNvPicPr>
            <a:picLocks noChangeAspect="1"/>
          </p:cNvPicPr>
          <p:nvPr/>
        </p:nvPicPr>
        <p:blipFill>
          <a:blip r:embed="rId4" cstate="print"/>
          <a:stretch>
            <a:fillRect/>
          </a:stretch>
        </p:blipFill>
        <p:spPr>
          <a:xfrm>
            <a:off x="4027500" y="260648"/>
            <a:ext cx="4896000" cy="275400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251520" y="260648"/>
            <a:ext cx="6048672" cy="369332"/>
          </a:xfrm>
          <a:prstGeom prst="rect">
            <a:avLst/>
          </a:prstGeom>
          <a:noFill/>
        </p:spPr>
        <p:txBody>
          <a:bodyPr wrap="square" rtlCol="0">
            <a:spAutoFit/>
          </a:bodyPr>
          <a:lstStyle/>
          <a:p>
            <a:r>
              <a:rPr lang="de-DE" dirty="0"/>
              <a:t>17.30 Uhr </a:t>
            </a:r>
            <a:r>
              <a:rPr lang="de-DE" dirty="0" err="1"/>
              <a:t>Erlabrunn</a:t>
            </a:r>
            <a:r>
              <a:rPr lang="de-DE" dirty="0"/>
              <a:t>; einziges Clematis-Dorf im Universum</a:t>
            </a:r>
          </a:p>
        </p:txBody>
      </p:sp>
      <p:pic>
        <p:nvPicPr>
          <p:cNvPr id="3" name="Grafik 2" descr="P1130275.JPG"/>
          <p:cNvPicPr>
            <a:picLocks noChangeAspect="1"/>
          </p:cNvPicPr>
          <p:nvPr/>
        </p:nvPicPr>
        <p:blipFill>
          <a:blip r:embed="rId3" cstate="print"/>
          <a:stretch>
            <a:fillRect/>
          </a:stretch>
        </p:blipFill>
        <p:spPr>
          <a:xfrm>
            <a:off x="323528" y="764704"/>
            <a:ext cx="3600000" cy="3600000"/>
          </a:xfrm>
          <a:prstGeom prst="rect">
            <a:avLst/>
          </a:prstGeom>
        </p:spPr>
      </p:pic>
      <p:pic>
        <p:nvPicPr>
          <p:cNvPr id="5" name="Grafik 4" descr="P1130290.JPG"/>
          <p:cNvPicPr>
            <a:picLocks noChangeAspect="1"/>
          </p:cNvPicPr>
          <p:nvPr/>
        </p:nvPicPr>
        <p:blipFill>
          <a:blip r:embed="rId4" cstate="print"/>
          <a:stretch>
            <a:fillRect/>
          </a:stretch>
        </p:blipFill>
        <p:spPr>
          <a:xfrm rot="5400000">
            <a:off x="4427984" y="764704"/>
            <a:ext cx="3060000" cy="3060000"/>
          </a:xfrm>
          <a:prstGeom prst="rect">
            <a:avLst/>
          </a:prstGeom>
        </p:spPr>
      </p:pic>
      <p:pic>
        <p:nvPicPr>
          <p:cNvPr id="6" name="Grafik 5" descr="P1130291.JPG"/>
          <p:cNvPicPr>
            <a:picLocks noChangeAspect="1"/>
          </p:cNvPicPr>
          <p:nvPr/>
        </p:nvPicPr>
        <p:blipFill>
          <a:blip r:embed="rId5" cstate="print"/>
          <a:stretch>
            <a:fillRect/>
          </a:stretch>
        </p:blipFill>
        <p:spPr>
          <a:xfrm rot="5400000">
            <a:off x="5868144" y="3573016"/>
            <a:ext cx="3060000" cy="3060000"/>
          </a:xfrm>
          <a:prstGeom prst="rect">
            <a:avLst/>
          </a:prstGeom>
        </p:spPr>
      </p:pic>
      <p:pic>
        <p:nvPicPr>
          <p:cNvPr id="7" name="Grafik 6" descr="martin (3).JPG"/>
          <p:cNvPicPr>
            <a:picLocks noChangeAspect="1"/>
          </p:cNvPicPr>
          <p:nvPr/>
        </p:nvPicPr>
        <p:blipFill>
          <a:blip r:embed="rId6" cstate="print"/>
          <a:stretch>
            <a:fillRect/>
          </a:stretch>
        </p:blipFill>
        <p:spPr>
          <a:xfrm>
            <a:off x="1835696" y="4437112"/>
            <a:ext cx="2880000" cy="216000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descr="P1130283.JPG"/>
          <p:cNvPicPr>
            <a:picLocks noChangeAspect="1"/>
          </p:cNvPicPr>
          <p:nvPr/>
        </p:nvPicPr>
        <p:blipFill>
          <a:blip r:embed="rId2" cstate="print"/>
          <a:stretch>
            <a:fillRect/>
          </a:stretch>
        </p:blipFill>
        <p:spPr>
          <a:xfrm rot="5400000">
            <a:off x="-417855" y="930023"/>
            <a:ext cx="3060000" cy="1721250"/>
          </a:xfrm>
          <a:prstGeom prst="rect">
            <a:avLst/>
          </a:prstGeom>
        </p:spPr>
      </p:pic>
      <p:pic>
        <p:nvPicPr>
          <p:cNvPr id="9" name="Grafik 8" descr="P1130288.JPG"/>
          <p:cNvPicPr>
            <a:picLocks noChangeAspect="1"/>
          </p:cNvPicPr>
          <p:nvPr/>
        </p:nvPicPr>
        <p:blipFill>
          <a:blip r:embed="rId3" cstate="print"/>
          <a:stretch>
            <a:fillRect/>
          </a:stretch>
        </p:blipFill>
        <p:spPr>
          <a:xfrm rot="5400000">
            <a:off x="2267744" y="260648"/>
            <a:ext cx="3060000" cy="3060000"/>
          </a:xfrm>
          <a:prstGeom prst="rect">
            <a:avLst/>
          </a:prstGeom>
        </p:spPr>
      </p:pic>
      <p:sp>
        <p:nvSpPr>
          <p:cNvPr id="11" name="Textfeld 10"/>
          <p:cNvSpPr txBox="1"/>
          <p:nvPr/>
        </p:nvSpPr>
        <p:spPr>
          <a:xfrm>
            <a:off x="3779912" y="3429000"/>
            <a:ext cx="1584176" cy="307777"/>
          </a:xfrm>
          <a:prstGeom prst="rect">
            <a:avLst/>
          </a:prstGeom>
          <a:noFill/>
        </p:spPr>
        <p:txBody>
          <a:bodyPr wrap="square" rtlCol="0">
            <a:spAutoFit/>
          </a:bodyPr>
          <a:lstStyle/>
          <a:p>
            <a:pPr algn="r"/>
            <a:r>
              <a:rPr lang="de-DE" sz="1400" dirty="0" err="1"/>
              <a:t>Warszawska</a:t>
            </a:r>
            <a:r>
              <a:rPr lang="de-DE" sz="1400" dirty="0"/>
              <a:t> Nike</a:t>
            </a:r>
          </a:p>
        </p:txBody>
      </p:sp>
      <p:pic>
        <p:nvPicPr>
          <p:cNvPr id="12" name="Grafik 11" descr="P1130295.JPG"/>
          <p:cNvPicPr>
            <a:picLocks noChangeAspect="1"/>
          </p:cNvPicPr>
          <p:nvPr/>
        </p:nvPicPr>
        <p:blipFill>
          <a:blip r:embed="rId4" cstate="print"/>
          <a:stretch>
            <a:fillRect/>
          </a:stretch>
        </p:blipFill>
        <p:spPr>
          <a:xfrm rot="5400000">
            <a:off x="4646070" y="1122682"/>
            <a:ext cx="5183183" cy="3459116"/>
          </a:xfrm>
          <a:prstGeom prst="rect">
            <a:avLst/>
          </a:prstGeom>
        </p:spPr>
      </p:pic>
      <p:sp>
        <p:nvSpPr>
          <p:cNvPr id="14" name="Textfeld 13"/>
          <p:cNvSpPr txBox="1"/>
          <p:nvPr/>
        </p:nvSpPr>
        <p:spPr>
          <a:xfrm>
            <a:off x="5508104" y="5517232"/>
            <a:ext cx="3456384" cy="307777"/>
          </a:xfrm>
          <a:prstGeom prst="rect">
            <a:avLst/>
          </a:prstGeom>
          <a:noFill/>
        </p:spPr>
        <p:txBody>
          <a:bodyPr wrap="square" rtlCol="0">
            <a:spAutoFit/>
          </a:bodyPr>
          <a:lstStyle/>
          <a:p>
            <a:pPr algn="ctr"/>
            <a:r>
              <a:rPr lang="de-DE" sz="1400" dirty="0" err="1"/>
              <a:t>Piilu</a:t>
            </a:r>
            <a:endParaRPr lang="de-DE" sz="1400" dirty="0"/>
          </a:p>
        </p:txBody>
      </p:sp>
      <p:pic>
        <p:nvPicPr>
          <p:cNvPr id="15" name="Grafik 14" descr="yukikomachi.jpg"/>
          <p:cNvPicPr>
            <a:picLocks noChangeAspect="1"/>
          </p:cNvPicPr>
          <p:nvPr/>
        </p:nvPicPr>
        <p:blipFill>
          <a:blip r:embed="rId5" cstate="print"/>
          <a:stretch>
            <a:fillRect/>
          </a:stretch>
        </p:blipFill>
        <p:spPr>
          <a:xfrm>
            <a:off x="251520" y="3573016"/>
            <a:ext cx="2880000" cy="2858801"/>
          </a:xfrm>
          <a:prstGeom prst="rect">
            <a:avLst/>
          </a:prstGeom>
        </p:spPr>
      </p:pic>
      <p:sp>
        <p:nvSpPr>
          <p:cNvPr id="16" name="Textfeld 15"/>
          <p:cNvSpPr txBox="1"/>
          <p:nvPr/>
        </p:nvSpPr>
        <p:spPr>
          <a:xfrm>
            <a:off x="3275856" y="6021288"/>
            <a:ext cx="1296144" cy="307777"/>
          </a:xfrm>
          <a:prstGeom prst="rect">
            <a:avLst/>
          </a:prstGeom>
          <a:noFill/>
        </p:spPr>
        <p:txBody>
          <a:bodyPr wrap="square" rtlCol="0">
            <a:spAutoFit/>
          </a:bodyPr>
          <a:lstStyle/>
          <a:p>
            <a:r>
              <a:rPr lang="de-DE" sz="1400" dirty="0" err="1"/>
              <a:t>Yukikomachi</a:t>
            </a:r>
            <a:endParaRPr lang="de-DE" sz="14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P1130308.JPG"/>
          <p:cNvPicPr>
            <a:picLocks noChangeAspect="1"/>
          </p:cNvPicPr>
          <p:nvPr/>
        </p:nvPicPr>
        <p:blipFill>
          <a:blip r:embed="rId3" cstate="print"/>
          <a:stretch>
            <a:fillRect/>
          </a:stretch>
        </p:blipFill>
        <p:spPr>
          <a:xfrm>
            <a:off x="5796136" y="188640"/>
            <a:ext cx="3060000" cy="3060000"/>
          </a:xfrm>
          <a:prstGeom prst="rect">
            <a:avLst/>
          </a:prstGeom>
        </p:spPr>
      </p:pic>
      <p:pic>
        <p:nvPicPr>
          <p:cNvPr id="5" name="Grafik 4" descr="P1130302.JPG"/>
          <p:cNvPicPr>
            <a:picLocks noChangeAspect="1"/>
          </p:cNvPicPr>
          <p:nvPr/>
        </p:nvPicPr>
        <p:blipFill>
          <a:blip r:embed="rId4" cstate="print"/>
          <a:stretch>
            <a:fillRect/>
          </a:stretch>
        </p:blipFill>
        <p:spPr>
          <a:xfrm>
            <a:off x="179512" y="188640"/>
            <a:ext cx="5440000" cy="3060000"/>
          </a:xfrm>
          <a:prstGeom prst="rect">
            <a:avLst/>
          </a:prstGeom>
        </p:spPr>
      </p:pic>
      <p:pic>
        <p:nvPicPr>
          <p:cNvPr id="6" name="Grafik 5" descr="P1130317.JPG"/>
          <p:cNvPicPr>
            <a:picLocks noChangeAspect="1"/>
          </p:cNvPicPr>
          <p:nvPr/>
        </p:nvPicPr>
        <p:blipFill>
          <a:blip r:embed="rId5" cstate="print"/>
          <a:stretch>
            <a:fillRect/>
          </a:stretch>
        </p:blipFill>
        <p:spPr>
          <a:xfrm>
            <a:off x="5940152" y="3573016"/>
            <a:ext cx="3060000" cy="3060000"/>
          </a:xfrm>
          <a:prstGeom prst="rect">
            <a:avLst/>
          </a:prstGeom>
        </p:spPr>
      </p:pic>
      <p:pic>
        <p:nvPicPr>
          <p:cNvPr id="7" name="Grafik 6" descr="bild_2.jpg"/>
          <p:cNvPicPr>
            <a:picLocks noChangeAspect="1"/>
          </p:cNvPicPr>
          <p:nvPr/>
        </p:nvPicPr>
        <p:blipFill>
          <a:blip r:embed="rId6" cstate="print"/>
          <a:stretch>
            <a:fillRect/>
          </a:stretch>
        </p:blipFill>
        <p:spPr>
          <a:xfrm>
            <a:off x="539552" y="3717032"/>
            <a:ext cx="4753255" cy="267213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4860032" y="980728"/>
            <a:ext cx="3312368" cy="646331"/>
          </a:xfrm>
          <a:prstGeom prst="rect">
            <a:avLst/>
          </a:prstGeom>
          <a:noFill/>
        </p:spPr>
        <p:txBody>
          <a:bodyPr wrap="square" rtlCol="0">
            <a:spAutoFit/>
          </a:bodyPr>
          <a:lstStyle/>
          <a:p>
            <a:pPr algn="ctr"/>
            <a:r>
              <a:rPr lang="de-DE" dirty="0"/>
              <a:t>Freitag, 9.6.2023              Abfahrt: 6.00 Uhr in Fischbach</a:t>
            </a:r>
          </a:p>
        </p:txBody>
      </p:sp>
      <p:pic>
        <p:nvPicPr>
          <p:cNvPr id="5" name="Grafik 4" descr="karte_01_v0.jpg"/>
          <p:cNvPicPr>
            <a:picLocks noChangeAspect="1"/>
          </p:cNvPicPr>
          <p:nvPr/>
        </p:nvPicPr>
        <p:blipFill>
          <a:blip r:embed="rId3" cstate="print"/>
          <a:stretch>
            <a:fillRect/>
          </a:stretch>
        </p:blipFill>
        <p:spPr>
          <a:xfrm>
            <a:off x="539552" y="404664"/>
            <a:ext cx="2991698" cy="6093296"/>
          </a:xfrm>
          <a:prstGeom prst="rect">
            <a:avLst/>
          </a:prstGeom>
        </p:spPr>
      </p:pic>
      <p:pic>
        <p:nvPicPr>
          <p:cNvPr id="7" name="Grafik 6" descr="P1120989_v3.jpg"/>
          <p:cNvPicPr>
            <a:picLocks noChangeAspect="1"/>
          </p:cNvPicPr>
          <p:nvPr/>
        </p:nvPicPr>
        <p:blipFill>
          <a:blip r:embed="rId4" cstate="print"/>
          <a:stretch>
            <a:fillRect/>
          </a:stretch>
        </p:blipFill>
        <p:spPr>
          <a:xfrm>
            <a:off x="5004048" y="2056645"/>
            <a:ext cx="3336306" cy="4513323"/>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251520" y="188640"/>
            <a:ext cx="4752528" cy="369332"/>
          </a:xfrm>
          <a:prstGeom prst="rect">
            <a:avLst/>
          </a:prstGeom>
          <a:noFill/>
        </p:spPr>
        <p:txBody>
          <a:bodyPr wrap="square" rtlCol="0">
            <a:spAutoFit/>
          </a:bodyPr>
          <a:lstStyle/>
          <a:p>
            <a:r>
              <a:rPr lang="de-DE" dirty="0"/>
              <a:t>20.30 Uhr: Führung mit einem Nachtwächter</a:t>
            </a:r>
          </a:p>
        </p:txBody>
      </p:sp>
      <p:pic>
        <p:nvPicPr>
          <p:cNvPr id="4" name="Grafik 3" descr="P1130324.JPG"/>
          <p:cNvPicPr>
            <a:picLocks noChangeAspect="1"/>
          </p:cNvPicPr>
          <p:nvPr/>
        </p:nvPicPr>
        <p:blipFill>
          <a:blip r:embed="rId3" cstate="print"/>
          <a:stretch>
            <a:fillRect/>
          </a:stretch>
        </p:blipFill>
        <p:spPr>
          <a:xfrm rot="5400000">
            <a:off x="-320472" y="1624728"/>
            <a:ext cx="2944000" cy="1656000"/>
          </a:xfrm>
          <a:prstGeom prst="rect">
            <a:avLst/>
          </a:prstGeom>
        </p:spPr>
      </p:pic>
      <p:pic>
        <p:nvPicPr>
          <p:cNvPr id="5" name="Grafik 4" descr="P1130325.JPG"/>
          <p:cNvPicPr>
            <a:picLocks noChangeAspect="1"/>
          </p:cNvPicPr>
          <p:nvPr/>
        </p:nvPicPr>
        <p:blipFill>
          <a:blip r:embed="rId4" cstate="print"/>
          <a:stretch>
            <a:fillRect/>
          </a:stretch>
        </p:blipFill>
        <p:spPr>
          <a:xfrm rot="5400000">
            <a:off x="1479728" y="1624728"/>
            <a:ext cx="2944000" cy="1656000"/>
          </a:xfrm>
          <a:prstGeom prst="rect">
            <a:avLst/>
          </a:prstGeom>
        </p:spPr>
      </p:pic>
      <p:pic>
        <p:nvPicPr>
          <p:cNvPr id="6" name="Grafik 5" descr="P1130326.JPG"/>
          <p:cNvPicPr>
            <a:picLocks noChangeAspect="1"/>
          </p:cNvPicPr>
          <p:nvPr/>
        </p:nvPicPr>
        <p:blipFill>
          <a:blip r:embed="rId5" cstate="print"/>
          <a:stretch>
            <a:fillRect/>
          </a:stretch>
        </p:blipFill>
        <p:spPr>
          <a:xfrm rot="5400000">
            <a:off x="3279928" y="1624728"/>
            <a:ext cx="2944000" cy="1656000"/>
          </a:xfrm>
          <a:prstGeom prst="rect">
            <a:avLst/>
          </a:prstGeom>
        </p:spPr>
      </p:pic>
      <p:pic>
        <p:nvPicPr>
          <p:cNvPr id="7" name="Grafik 6" descr="P1130331.JPG"/>
          <p:cNvPicPr>
            <a:picLocks noChangeAspect="1"/>
          </p:cNvPicPr>
          <p:nvPr/>
        </p:nvPicPr>
        <p:blipFill>
          <a:blip r:embed="rId6" cstate="print"/>
          <a:stretch>
            <a:fillRect/>
          </a:stretch>
        </p:blipFill>
        <p:spPr>
          <a:xfrm>
            <a:off x="323528" y="4221088"/>
            <a:ext cx="4140000" cy="2328750"/>
          </a:xfrm>
          <a:prstGeom prst="rect">
            <a:avLst/>
          </a:prstGeom>
        </p:spPr>
      </p:pic>
      <p:pic>
        <p:nvPicPr>
          <p:cNvPr id="8" name="Grafik 7" descr="P1130332.JPG"/>
          <p:cNvPicPr>
            <a:picLocks noChangeAspect="1"/>
          </p:cNvPicPr>
          <p:nvPr/>
        </p:nvPicPr>
        <p:blipFill>
          <a:blip r:embed="rId7" cstate="print"/>
          <a:stretch>
            <a:fillRect/>
          </a:stretch>
        </p:blipFill>
        <p:spPr>
          <a:xfrm>
            <a:off x="4716016" y="4221088"/>
            <a:ext cx="4140000" cy="2328750"/>
          </a:xfrm>
          <a:prstGeom prst="rect">
            <a:avLst/>
          </a:prstGeom>
        </p:spPr>
      </p:pic>
      <p:pic>
        <p:nvPicPr>
          <p:cNvPr id="11" name="Grafik 10" descr="martin (2) _ v2.jpg"/>
          <p:cNvPicPr>
            <a:picLocks noChangeAspect="1"/>
          </p:cNvPicPr>
          <p:nvPr/>
        </p:nvPicPr>
        <p:blipFill>
          <a:blip r:embed="rId8" cstate="print"/>
          <a:stretch>
            <a:fillRect/>
          </a:stretch>
        </p:blipFill>
        <p:spPr>
          <a:xfrm>
            <a:off x="5724128" y="980728"/>
            <a:ext cx="3248526" cy="295200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descr="P1130340.JPG"/>
          <p:cNvPicPr>
            <a:picLocks noChangeAspect="1"/>
          </p:cNvPicPr>
          <p:nvPr/>
        </p:nvPicPr>
        <p:blipFill>
          <a:blip r:embed="rId2" cstate="print"/>
          <a:stretch>
            <a:fillRect/>
          </a:stretch>
        </p:blipFill>
        <p:spPr>
          <a:xfrm>
            <a:off x="323526" y="476672"/>
            <a:ext cx="5040000" cy="2835000"/>
          </a:xfrm>
          <a:prstGeom prst="rect">
            <a:avLst/>
          </a:prstGeom>
        </p:spPr>
      </p:pic>
      <p:pic>
        <p:nvPicPr>
          <p:cNvPr id="3" name="Grafik 2" descr="P1130343.JPG"/>
          <p:cNvPicPr>
            <a:picLocks noChangeAspect="1"/>
          </p:cNvPicPr>
          <p:nvPr/>
        </p:nvPicPr>
        <p:blipFill>
          <a:blip r:embed="rId3" cstate="print"/>
          <a:stretch>
            <a:fillRect/>
          </a:stretch>
        </p:blipFill>
        <p:spPr>
          <a:xfrm rot="5400000">
            <a:off x="4542878" y="1945954"/>
            <a:ext cx="5400000" cy="3037500"/>
          </a:xfrm>
          <a:prstGeom prst="rect">
            <a:avLst/>
          </a:prstGeom>
        </p:spPr>
      </p:pic>
      <p:pic>
        <p:nvPicPr>
          <p:cNvPr id="4" name="Grafik 3" descr="P1130346.JPG"/>
          <p:cNvPicPr>
            <a:picLocks noChangeAspect="1"/>
          </p:cNvPicPr>
          <p:nvPr/>
        </p:nvPicPr>
        <p:blipFill>
          <a:blip r:embed="rId4" cstate="print"/>
          <a:stretch>
            <a:fillRect/>
          </a:stretch>
        </p:blipFill>
        <p:spPr>
          <a:xfrm>
            <a:off x="323528" y="3685281"/>
            <a:ext cx="5040560" cy="2835315"/>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251520" y="188640"/>
            <a:ext cx="6480720" cy="369332"/>
          </a:xfrm>
          <a:prstGeom prst="rect">
            <a:avLst/>
          </a:prstGeom>
          <a:noFill/>
        </p:spPr>
        <p:txBody>
          <a:bodyPr wrap="square" rtlCol="0">
            <a:spAutoFit/>
          </a:bodyPr>
          <a:lstStyle/>
          <a:p>
            <a:r>
              <a:rPr lang="de-DE" dirty="0"/>
              <a:t>Sonntag, 11.6.: 10 Uhr „Versuchsbetrieb </a:t>
            </a:r>
            <a:r>
              <a:rPr lang="de-DE" dirty="0" err="1"/>
              <a:t>Stutel</a:t>
            </a:r>
            <a:r>
              <a:rPr lang="de-DE" dirty="0"/>
              <a:t>“ der LWG Bayern</a:t>
            </a:r>
          </a:p>
        </p:txBody>
      </p:sp>
      <p:pic>
        <p:nvPicPr>
          <p:cNvPr id="3" name="Grafik 2" descr="P1130351.JPG"/>
          <p:cNvPicPr>
            <a:picLocks noChangeAspect="1"/>
          </p:cNvPicPr>
          <p:nvPr/>
        </p:nvPicPr>
        <p:blipFill>
          <a:blip r:embed="rId3" cstate="print"/>
          <a:stretch>
            <a:fillRect/>
          </a:stretch>
        </p:blipFill>
        <p:spPr>
          <a:xfrm>
            <a:off x="179512" y="764704"/>
            <a:ext cx="3883884" cy="2592000"/>
          </a:xfrm>
          <a:prstGeom prst="rect">
            <a:avLst/>
          </a:prstGeom>
        </p:spPr>
      </p:pic>
      <p:pic>
        <p:nvPicPr>
          <p:cNvPr id="4" name="Grafik 3" descr="P1130353.JPG"/>
          <p:cNvPicPr>
            <a:picLocks noChangeAspect="1"/>
          </p:cNvPicPr>
          <p:nvPr/>
        </p:nvPicPr>
        <p:blipFill>
          <a:blip r:embed="rId4" cstate="print"/>
          <a:stretch>
            <a:fillRect/>
          </a:stretch>
        </p:blipFill>
        <p:spPr>
          <a:xfrm>
            <a:off x="4355976" y="764704"/>
            <a:ext cx="4608000" cy="2592000"/>
          </a:xfrm>
          <a:prstGeom prst="rect">
            <a:avLst/>
          </a:prstGeom>
        </p:spPr>
      </p:pic>
      <p:pic>
        <p:nvPicPr>
          <p:cNvPr id="5" name="Grafik 4" descr="P1130355.JPG"/>
          <p:cNvPicPr>
            <a:picLocks noChangeAspect="1"/>
          </p:cNvPicPr>
          <p:nvPr/>
        </p:nvPicPr>
        <p:blipFill>
          <a:blip r:embed="rId5" cstate="print"/>
          <a:stretch>
            <a:fillRect/>
          </a:stretch>
        </p:blipFill>
        <p:spPr>
          <a:xfrm>
            <a:off x="179512" y="3501008"/>
            <a:ext cx="2880000" cy="2160000"/>
          </a:xfrm>
          <a:prstGeom prst="rect">
            <a:avLst/>
          </a:prstGeom>
        </p:spPr>
      </p:pic>
      <p:sp>
        <p:nvSpPr>
          <p:cNvPr id="6" name="Textfeld 5"/>
          <p:cNvSpPr txBox="1"/>
          <p:nvPr/>
        </p:nvSpPr>
        <p:spPr>
          <a:xfrm>
            <a:off x="179512" y="5805264"/>
            <a:ext cx="2880320" cy="369332"/>
          </a:xfrm>
          <a:prstGeom prst="rect">
            <a:avLst/>
          </a:prstGeom>
          <a:noFill/>
        </p:spPr>
        <p:txBody>
          <a:bodyPr wrap="square" rtlCol="0">
            <a:spAutoFit/>
          </a:bodyPr>
          <a:lstStyle/>
          <a:p>
            <a:pPr algn="ctr"/>
            <a:r>
              <a:rPr lang="de-DE" dirty="0"/>
              <a:t>Florentina</a:t>
            </a:r>
          </a:p>
        </p:txBody>
      </p:sp>
      <p:pic>
        <p:nvPicPr>
          <p:cNvPr id="7" name="Grafik 6" descr="P1130360.JPG"/>
          <p:cNvPicPr>
            <a:picLocks noChangeAspect="1"/>
          </p:cNvPicPr>
          <p:nvPr/>
        </p:nvPicPr>
        <p:blipFill>
          <a:blip r:embed="rId6" cstate="print"/>
          <a:stretch>
            <a:fillRect/>
          </a:stretch>
        </p:blipFill>
        <p:spPr>
          <a:xfrm>
            <a:off x="3275856" y="3501008"/>
            <a:ext cx="2160000" cy="2160000"/>
          </a:xfrm>
          <a:prstGeom prst="rect">
            <a:avLst/>
          </a:prstGeom>
        </p:spPr>
      </p:pic>
      <p:sp>
        <p:nvSpPr>
          <p:cNvPr id="9" name="Textfeld 8"/>
          <p:cNvSpPr txBox="1"/>
          <p:nvPr/>
        </p:nvSpPr>
        <p:spPr>
          <a:xfrm>
            <a:off x="5724128" y="5805264"/>
            <a:ext cx="3240360" cy="369332"/>
          </a:xfrm>
          <a:prstGeom prst="rect">
            <a:avLst/>
          </a:prstGeom>
          <a:noFill/>
        </p:spPr>
        <p:txBody>
          <a:bodyPr wrap="square" rtlCol="0">
            <a:spAutoFit/>
          </a:bodyPr>
          <a:lstStyle/>
          <a:p>
            <a:pPr algn="ctr"/>
            <a:r>
              <a:rPr lang="de-DE" dirty="0"/>
              <a:t>Golden Gate</a:t>
            </a:r>
          </a:p>
        </p:txBody>
      </p:sp>
      <p:pic>
        <p:nvPicPr>
          <p:cNvPr id="11" name="Grafik 10" descr="P1130365_v2.jpg"/>
          <p:cNvPicPr>
            <a:picLocks noChangeAspect="1"/>
          </p:cNvPicPr>
          <p:nvPr/>
        </p:nvPicPr>
        <p:blipFill>
          <a:blip r:embed="rId7" cstate="print"/>
          <a:stretch>
            <a:fillRect/>
          </a:stretch>
        </p:blipFill>
        <p:spPr>
          <a:xfrm>
            <a:off x="5724128" y="3501008"/>
            <a:ext cx="3240000" cy="2160000"/>
          </a:xfrm>
          <a:prstGeom prst="rect">
            <a:avLst/>
          </a:prstGeom>
        </p:spPr>
      </p:pic>
      <p:sp>
        <p:nvSpPr>
          <p:cNvPr id="12" name="Textfeld 11"/>
          <p:cNvSpPr txBox="1"/>
          <p:nvPr/>
        </p:nvSpPr>
        <p:spPr>
          <a:xfrm>
            <a:off x="3275856" y="5805264"/>
            <a:ext cx="2160240" cy="369332"/>
          </a:xfrm>
          <a:prstGeom prst="rect">
            <a:avLst/>
          </a:prstGeom>
          <a:noFill/>
        </p:spPr>
        <p:txBody>
          <a:bodyPr wrap="square" rtlCol="0">
            <a:spAutoFit/>
          </a:bodyPr>
          <a:lstStyle/>
          <a:p>
            <a:pPr algn="ctr"/>
            <a:r>
              <a:rPr lang="de-DE" dirty="0" err="1"/>
              <a:t>Guilande</a:t>
            </a:r>
            <a:r>
              <a:rPr lang="de-DE" dirty="0"/>
              <a:t> </a:t>
            </a:r>
            <a:r>
              <a:rPr lang="de-DE" dirty="0" err="1"/>
              <a:t>d‘Amour</a:t>
            </a:r>
            <a:endParaRPr lang="de-DE"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descr="P1130382.JPG"/>
          <p:cNvPicPr>
            <a:picLocks noChangeAspect="1"/>
          </p:cNvPicPr>
          <p:nvPr/>
        </p:nvPicPr>
        <p:blipFill>
          <a:blip r:embed="rId3" cstate="print"/>
          <a:stretch>
            <a:fillRect/>
          </a:stretch>
        </p:blipFill>
        <p:spPr>
          <a:xfrm>
            <a:off x="179512" y="260648"/>
            <a:ext cx="4608000" cy="2592000"/>
          </a:xfrm>
          <a:prstGeom prst="rect">
            <a:avLst/>
          </a:prstGeom>
        </p:spPr>
      </p:pic>
      <p:pic>
        <p:nvPicPr>
          <p:cNvPr id="3" name="Grafik 2" descr="P1130393.JPG"/>
          <p:cNvPicPr>
            <a:picLocks noChangeAspect="1"/>
          </p:cNvPicPr>
          <p:nvPr/>
        </p:nvPicPr>
        <p:blipFill>
          <a:blip r:embed="rId4" cstate="print"/>
          <a:stretch>
            <a:fillRect/>
          </a:stretch>
        </p:blipFill>
        <p:spPr>
          <a:xfrm>
            <a:off x="5004048" y="260648"/>
            <a:ext cx="3883884" cy="2592000"/>
          </a:xfrm>
          <a:prstGeom prst="rect">
            <a:avLst/>
          </a:prstGeom>
        </p:spPr>
      </p:pic>
      <p:pic>
        <p:nvPicPr>
          <p:cNvPr id="5" name="Grafik 4" descr="P1130401.JPG"/>
          <p:cNvPicPr>
            <a:picLocks noChangeAspect="1"/>
          </p:cNvPicPr>
          <p:nvPr/>
        </p:nvPicPr>
        <p:blipFill>
          <a:blip r:embed="rId5" cstate="print"/>
          <a:stretch>
            <a:fillRect/>
          </a:stretch>
        </p:blipFill>
        <p:spPr>
          <a:xfrm rot="5400000">
            <a:off x="-647363" y="3904875"/>
            <a:ext cx="3780000" cy="2126250"/>
          </a:xfrm>
          <a:prstGeom prst="rect">
            <a:avLst/>
          </a:prstGeom>
        </p:spPr>
      </p:pic>
      <p:pic>
        <p:nvPicPr>
          <p:cNvPr id="7" name="Grafik 6" descr="P1130414.JPG"/>
          <p:cNvPicPr>
            <a:picLocks noChangeAspect="1"/>
          </p:cNvPicPr>
          <p:nvPr/>
        </p:nvPicPr>
        <p:blipFill>
          <a:blip r:embed="rId6" cstate="print"/>
          <a:stretch>
            <a:fillRect/>
          </a:stretch>
        </p:blipFill>
        <p:spPr>
          <a:xfrm rot="5400000">
            <a:off x="1656893" y="3904875"/>
            <a:ext cx="3780000" cy="2126250"/>
          </a:xfrm>
          <a:prstGeom prst="rect">
            <a:avLst/>
          </a:prstGeom>
        </p:spPr>
      </p:pic>
      <p:pic>
        <p:nvPicPr>
          <p:cNvPr id="8" name="Grafik 7" descr="P1130421.JPG"/>
          <p:cNvPicPr>
            <a:picLocks noChangeAspect="1"/>
          </p:cNvPicPr>
          <p:nvPr/>
        </p:nvPicPr>
        <p:blipFill>
          <a:blip r:embed="rId7" cstate="print"/>
          <a:stretch>
            <a:fillRect/>
          </a:stretch>
        </p:blipFill>
        <p:spPr>
          <a:xfrm>
            <a:off x="4716016" y="3645024"/>
            <a:ext cx="4320000" cy="243000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descr="alle_gesamt_v2.jpg"/>
          <p:cNvPicPr>
            <a:picLocks noChangeAspect="1"/>
          </p:cNvPicPr>
          <p:nvPr/>
        </p:nvPicPr>
        <p:blipFill>
          <a:blip r:embed="rId2" cstate="print"/>
          <a:stretch>
            <a:fillRect/>
          </a:stretch>
        </p:blipFill>
        <p:spPr>
          <a:xfrm>
            <a:off x="179512" y="188640"/>
            <a:ext cx="8712968" cy="2808531"/>
          </a:xfrm>
          <a:prstGeom prst="rect">
            <a:avLst/>
          </a:prstGeom>
        </p:spPr>
      </p:pic>
      <p:pic>
        <p:nvPicPr>
          <p:cNvPr id="4" name="Grafik 3" descr="P1130425.JPG"/>
          <p:cNvPicPr>
            <a:picLocks noChangeAspect="1"/>
          </p:cNvPicPr>
          <p:nvPr/>
        </p:nvPicPr>
        <p:blipFill>
          <a:blip r:embed="rId3" cstate="print"/>
          <a:stretch>
            <a:fillRect/>
          </a:stretch>
        </p:blipFill>
        <p:spPr>
          <a:xfrm rot="5400000">
            <a:off x="179512" y="3140528"/>
            <a:ext cx="3528392" cy="3528392"/>
          </a:xfrm>
          <a:prstGeom prst="rect">
            <a:avLst/>
          </a:prstGeom>
        </p:spPr>
      </p:pic>
      <p:pic>
        <p:nvPicPr>
          <p:cNvPr id="5" name="Grafik 4" descr="P1130436.JPG"/>
          <p:cNvPicPr>
            <a:picLocks noChangeAspect="1"/>
          </p:cNvPicPr>
          <p:nvPr/>
        </p:nvPicPr>
        <p:blipFill>
          <a:blip r:embed="rId4" cstate="print"/>
          <a:stretch>
            <a:fillRect/>
          </a:stretch>
        </p:blipFill>
        <p:spPr>
          <a:xfrm>
            <a:off x="3851920" y="3501008"/>
            <a:ext cx="4992555" cy="2808312"/>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251520" y="188640"/>
            <a:ext cx="4320480" cy="369332"/>
          </a:xfrm>
          <a:prstGeom prst="rect">
            <a:avLst/>
          </a:prstGeom>
          <a:noFill/>
        </p:spPr>
        <p:txBody>
          <a:bodyPr wrap="square" rtlCol="0">
            <a:spAutoFit/>
          </a:bodyPr>
          <a:lstStyle/>
          <a:p>
            <a:r>
              <a:rPr lang="de-DE" dirty="0"/>
              <a:t>13.30 Uhr; „</a:t>
            </a:r>
            <a:r>
              <a:rPr lang="de-DE" dirty="0" err="1"/>
              <a:t>Fischerbärbel</a:t>
            </a:r>
            <a:r>
              <a:rPr lang="de-DE" dirty="0"/>
              <a:t>“, Veitshöchheim</a:t>
            </a:r>
          </a:p>
        </p:txBody>
      </p:sp>
      <p:pic>
        <p:nvPicPr>
          <p:cNvPr id="8" name="Grafik 7" descr="P1130439.JPG"/>
          <p:cNvPicPr>
            <a:picLocks noChangeAspect="1"/>
          </p:cNvPicPr>
          <p:nvPr/>
        </p:nvPicPr>
        <p:blipFill>
          <a:blip r:embed="rId3" cstate="print"/>
          <a:stretch>
            <a:fillRect/>
          </a:stretch>
        </p:blipFill>
        <p:spPr>
          <a:xfrm>
            <a:off x="251520" y="692696"/>
            <a:ext cx="4320000" cy="2430000"/>
          </a:xfrm>
          <a:prstGeom prst="rect">
            <a:avLst/>
          </a:prstGeom>
        </p:spPr>
      </p:pic>
      <p:pic>
        <p:nvPicPr>
          <p:cNvPr id="9" name="Grafik 8" descr="P1130440.JPG"/>
          <p:cNvPicPr>
            <a:picLocks noChangeAspect="1"/>
          </p:cNvPicPr>
          <p:nvPr/>
        </p:nvPicPr>
        <p:blipFill>
          <a:blip r:embed="rId4" cstate="print"/>
          <a:stretch>
            <a:fillRect/>
          </a:stretch>
        </p:blipFill>
        <p:spPr>
          <a:xfrm>
            <a:off x="4644008" y="692696"/>
            <a:ext cx="4320000" cy="2430000"/>
          </a:xfrm>
          <a:prstGeom prst="rect">
            <a:avLst/>
          </a:prstGeom>
        </p:spPr>
      </p:pic>
      <p:pic>
        <p:nvPicPr>
          <p:cNvPr id="10" name="Grafik 9" descr="P1130441.JPG"/>
          <p:cNvPicPr>
            <a:picLocks noChangeAspect="1"/>
          </p:cNvPicPr>
          <p:nvPr/>
        </p:nvPicPr>
        <p:blipFill>
          <a:blip r:embed="rId5" cstate="print"/>
          <a:stretch>
            <a:fillRect/>
          </a:stretch>
        </p:blipFill>
        <p:spPr>
          <a:xfrm>
            <a:off x="1115616" y="3573016"/>
            <a:ext cx="4320000" cy="2430000"/>
          </a:xfrm>
          <a:prstGeom prst="rect">
            <a:avLst/>
          </a:prstGeom>
        </p:spPr>
      </p:pic>
      <p:pic>
        <p:nvPicPr>
          <p:cNvPr id="11" name="Grafik 10" descr="P1130442_v2.jpg"/>
          <p:cNvPicPr>
            <a:picLocks noChangeAspect="1"/>
          </p:cNvPicPr>
          <p:nvPr/>
        </p:nvPicPr>
        <p:blipFill>
          <a:blip r:embed="rId6" cstate="print"/>
          <a:stretch>
            <a:fillRect/>
          </a:stretch>
        </p:blipFill>
        <p:spPr>
          <a:xfrm>
            <a:off x="5868144" y="4365104"/>
            <a:ext cx="2520280" cy="217252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251520" y="260648"/>
            <a:ext cx="1440160" cy="646331"/>
          </a:xfrm>
          <a:prstGeom prst="rect">
            <a:avLst/>
          </a:prstGeom>
          <a:noFill/>
        </p:spPr>
        <p:txBody>
          <a:bodyPr wrap="square" rtlCol="0">
            <a:spAutoFit/>
          </a:bodyPr>
          <a:lstStyle/>
          <a:p>
            <a:pPr algn="ctr"/>
            <a:r>
              <a:rPr lang="de-DE" dirty="0" err="1"/>
              <a:t>Trossinger</a:t>
            </a:r>
            <a:r>
              <a:rPr lang="de-DE" dirty="0"/>
              <a:t> Morgensupp</a:t>
            </a:r>
          </a:p>
        </p:txBody>
      </p:sp>
      <p:pic>
        <p:nvPicPr>
          <p:cNvPr id="8" name="Grafik 7" descr="P1120991.JPG"/>
          <p:cNvPicPr>
            <a:picLocks noChangeAspect="1"/>
          </p:cNvPicPr>
          <p:nvPr/>
        </p:nvPicPr>
        <p:blipFill>
          <a:blip r:embed="rId3" cstate="print"/>
          <a:stretch>
            <a:fillRect/>
          </a:stretch>
        </p:blipFill>
        <p:spPr>
          <a:xfrm>
            <a:off x="3419872" y="260648"/>
            <a:ext cx="5468100" cy="3075806"/>
          </a:xfrm>
          <a:prstGeom prst="rect">
            <a:avLst/>
          </a:prstGeom>
        </p:spPr>
      </p:pic>
      <p:pic>
        <p:nvPicPr>
          <p:cNvPr id="9" name="Grafik 8" descr="P1120992.JPG"/>
          <p:cNvPicPr>
            <a:picLocks noChangeAspect="1"/>
          </p:cNvPicPr>
          <p:nvPr/>
        </p:nvPicPr>
        <p:blipFill>
          <a:blip r:embed="rId4" cstate="print"/>
          <a:stretch>
            <a:fillRect/>
          </a:stretch>
        </p:blipFill>
        <p:spPr>
          <a:xfrm>
            <a:off x="323528" y="3284984"/>
            <a:ext cx="5724128" cy="321982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descr="P1120995.JPG"/>
          <p:cNvPicPr>
            <a:picLocks noChangeAspect="1"/>
          </p:cNvPicPr>
          <p:nvPr/>
        </p:nvPicPr>
        <p:blipFill>
          <a:blip r:embed="rId3" cstate="print"/>
          <a:stretch>
            <a:fillRect/>
          </a:stretch>
        </p:blipFill>
        <p:spPr>
          <a:xfrm rot="5400000">
            <a:off x="5028037" y="2828947"/>
            <a:ext cx="4828028" cy="2715766"/>
          </a:xfrm>
          <a:prstGeom prst="rect">
            <a:avLst/>
          </a:prstGeom>
        </p:spPr>
      </p:pic>
      <p:pic>
        <p:nvPicPr>
          <p:cNvPr id="7" name="Grafik 6" descr="P1120993.JPG"/>
          <p:cNvPicPr>
            <a:picLocks noChangeAspect="1"/>
          </p:cNvPicPr>
          <p:nvPr/>
        </p:nvPicPr>
        <p:blipFill>
          <a:blip r:embed="rId4" cstate="print"/>
          <a:stretch>
            <a:fillRect/>
          </a:stretch>
        </p:blipFill>
        <p:spPr>
          <a:xfrm>
            <a:off x="179512" y="188640"/>
            <a:ext cx="5980156" cy="3363838"/>
          </a:xfrm>
          <a:prstGeom prst="rect">
            <a:avLst/>
          </a:prstGeom>
        </p:spPr>
      </p:pic>
      <p:pic>
        <p:nvPicPr>
          <p:cNvPr id="9" name="Grafik 8" descr="P1120994.JPG"/>
          <p:cNvPicPr>
            <a:picLocks noChangeAspect="1"/>
          </p:cNvPicPr>
          <p:nvPr/>
        </p:nvPicPr>
        <p:blipFill>
          <a:blip r:embed="rId5" cstate="print"/>
          <a:stretch>
            <a:fillRect/>
          </a:stretch>
        </p:blipFill>
        <p:spPr>
          <a:xfrm>
            <a:off x="1907704" y="3789040"/>
            <a:ext cx="2708920" cy="270892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395536" y="188641"/>
            <a:ext cx="4896544" cy="646331"/>
          </a:xfrm>
          <a:prstGeom prst="rect">
            <a:avLst/>
          </a:prstGeom>
          <a:noFill/>
        </p:spPr>
        <p:txBody>
          <a:bodyPr wrap="square" rtlCol="0">
            <a:spAutoFit/>
          </a:bodyPr>
          <a:lstStyle/>
          <a:p>
            <a:r>
              <a:rPr lang="de-DE" dirty="0"/>
              <a:t>10.30 Uhr: Landschaftspark „Hof </a:t>
            </a:r>
            <a:r>
              <a:rPr lang="de-DE" dirty="0" err="1"/>
              <a:t>Zellesmühle</a:t>
            </a:r>
            <a:r>
              <a:rPr lang="de-DE" dirty="0"/>
              <a:t>“</a:t>
            </a:r>
          </a:p>
          <a:p>
            <a:endParaRPr lang="de-DE" dirty="0"/>
          </a:p>
        </p:txBody>
      </p:sp>
      <p:pic>
        <p:nvPicPr>
          <p:cNvPr id="10" name="Grafik 9" descr="P1120996.JPG"/>
          <p:cNvPicPr>
            <a:picLocks noChangeAspect="1"/>
          </p:cNvPicPr>
          <p:nvPr/>
        </p:nvPicPr>
        <p:blipFill>
          <a:blip r:embed="rId3" cstate="print"/>
          <a:stretch>
            <a:fillRect/>
          </a:stretch>
        </p:blipFill>
        <p:spPr>
          <a:xfrm>
            <a:off x="251520" y="692696"/>
            <a:ext cx="4032512" cy="2691189"/>
          </a:xfrm>
          <a:prstGeom prst="rect">
            <a:avLst/>
          </a:prstGeom>
        </p:spPr>
      </p:pic>
      <p:pic>
        <p:nvPicPr>
          <p:cNvPr id="11" name="Grafik 10" descr="P1130001.JPG"/>
          <p:cNvPicPr>
            <a:picLocks noChangeAspect="1"/>
          </p:cNvPicPr>
          <p:nvPr/>
        </p:nvPicPr>
        <p:blipFill>
          <a:blip r:embed="rId4" cstate="print"/>
          <a:stretch>
            <a:fillRect/>
          </a:stretch>
        </p:blipFill>
        <p:spPr>
          <a:xfrm>
            <a:off x="4644009" y="692696"/>
            <a:ext cx="3552394" cy="2664296"/>
          </a:xfrm>
          <a:prstGeom prst="rect">
            <a:avLst/>
          </a:prstGeom>
        </p:spPr>
      </p:pic>
      <p:pic>
        <p:nvPicPr>
          <p:cNvPr id="12" name="Grafik 11" descr="z1_bild von 1968.jpg"/>
          <p:cNvPicPr>
            <a:picLocks noChangeAspect="1"/>
          </p:cNvPicPr>
          <p:nvPr/>
        </p:nvPicPr>
        <p:blipFill>
          <a:blip r:embed="rId5" cstate="print"/>
          <a:stretch>
            <a:fillRect/>
          </a:stretch>
        </p:blipFill>
        <p:spPr>
          <a:xfrm>
            <a:off x="251520" y="3645024"/>
            <a:ext cx="2448272" cy="1945154"/>
          </a:xfrm>
          <a:prstGeom prst="rect">
            <a:avLst/>
          </a:prstGeom>
        </p:spPr>
      </p:pic>
      <p:pic>
        <p:nvPicPr>
          <p:cNvPr id="13" name="Grafik 12" descr="z2_mühle 1972.jpg"/>
          <p:cNvPicPr>
            <a:picLocks noChangeAspect="1"/>
          </p:cNvPicPr>
          <p:nvPr/>
        </p:nvPicPr>
        <p:blipFill>
          <a:blip r:embed="rId6" cstate="print"/>
          <a:stretch>
            <a:fillRect/>
          </a:stretch>
        </p:blipFill>
        <p:spPr>
          <a:xfrm>
            <a:off x="2987824" y="4077072"/>
            <a:ext cx="3064748" cy="2067586"/>
          </a:xfrm>
          <a:prstGeom prst="rect">
            <a:avLst/>
          </a:prstGeom>
        </p:spPr>
      </p:pic>
      <p:pic>
        <p:nvPicPr>
          <p:cNvPr id="14" name="Grafik 13" descr="z3_mühle 1986.jpg"/>
          <p:cNvPicPr>
            <a:picLocks noChangeAspect="1"/>
          </p:cNvPicPr>
          <p:nvPr/>
        </p:nvPicPr>
        <p:blipFill>
          <a:blip r:embed="rId7" cstate="print"/>
          <a:stretch>
            <a:fillRect/>
          </a:stretch>
        </p:blipFill>
        <p:spPr>
          <a:xfrm>
            <a:off x="6300192" y="4869160"/>
            <a:ext cx="2677037" cy="18002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P1130005.JPG"/>
          <p:cNvPicPr>
            <a:picLocks noChangeAspect="1"/>
          </p:cNvPicPr>
          <p:nvPr/>
        </p:nvPicPr>
        <p:blipFill>
          <a:blip r:embed="rId2" cstate="print"/>
          <a:stretch>
            <a:fillRect/>
          </a:stretch>
        </p:blipFill>
        <p:spPr>
          <a:xfrm rot="5400000">
            <a:off x="-139960" y="724136"/>
            <a:ext cx="3707904" cy="2780928"/>
          </a:xfrm>
          <a:prstGeom prst="rect">
            <a:avLst/>
          </a:prstGeom>
        </p:spPr>
      </p:pic>
      <p:pic>
        <p:nvPicPr>
          <p:cNvPr id="5" name="Grafik 4" descr="P1130006.JPG"/>
          <p:cNvPicPr>
            <a:picLocks noChangeAspect="1"/>
          </p:cNvPicPr>
          <p:nvPr/>
        </p:nvPicPr>
        <p:blipFill>
          <a:blip r:embed="rId3" cstate="print"/>
          <a:stretch>
            <a:fillRect/>
          </a:stretch>
        </p:blipFill>
        <p:spPr>
          <a:xfrm>
            <a:off x="3995936" y="260648"/>
            <a:ext cx="4828028" cy="2715766"/>
          </a:xfrm>
          <a:prstGeom prst="rect">
            <a:avLst/>
          </a:prstGeom>
        </p:spPr>
      </p:pic>
      <p:pic>
        <p:nvPicPr>
          <p:cNvPr id="6" name="Grafik 5" descr="P1130012.JPG"/>
          <p:cNvPicPr>
            <a:picLocks noChangeAspect="1"/>
          </p:cNvPicPr>
          <p:nvPr/>
        </p:nvPicPr>
        <p:blipFill>
          <a:blip r:embed="rId4" cstate="print"/>
          <a:stretch>
            <a:fillRect/>
          </a:stretch>
        </p:blipFill>
        <p:spPr>
          <a:xfrm>
            <a:off x="467544" y="4149080"/>
            <a:ext cx="3059832" cy="2294874"/>
          </a:xfrm>
          <a:prstGeom prst="rect">
            <a:avLst/>
          </a:prstGeom>
        </p:spPr>
      </p:pic>
      <p:pic>
        <p:nvPicPr>
          <p:cNvPr id="7" name="Grafik 6" descr="P1130015.JPG"/>
          <p:cNvPicPr>
            <a:picLocks noChangeAspect="1"/>
          </p:cNvPicPr>
          <p:nvPr/>
        </p:nvPicPr>
        <p:blipFill>
          <a:blip r:embed="rId5" cstate="print"/>
          <a:stretch>
            <a:fillRect/>
          </a:stretch>
        </p:blipFill>
        <p:spPr>
          <a:xfrm>
            <a:off x="3779912" y="3789040"/>
            <a:ext cx="5212071" cy="293179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descr="P1130017.JPG"/>
          <p:cNvPicPr>
            <a:picLocks noChangeAspect="1"/>
          </p:cNvPicPr>
          <p:nvPr/>
        </p:nvPicPr>
        <p:blipFill>
          <a:blip r:embed="rId3" cstate="print"/>
          <a:stretch>
            <a:fillRect/>
          </a:stretch>
        </p:blipFill>
        <p:spPr>
          <a:xfrm>
            <a:off x="4788024" y="404664"/>
            <a:ext cx="4104000" cy="2308500"/>
          </a:xfrm>
          <a:prstGeom prst="rect">
            <a:avLst/>
          </a:prstGeom>
        </p:spPr>
      </p:pic>
      <p:pic>
        <p:nvPicPr>
          <p:cNvPr id="3" name="Grafik 2" descr="P1130018.JPG"/>
          <p:cNvPicPr>
            <a:picLocks noChangeAspect="1"/>
          </p:cNvPicPr>
          <p:nvPr/>
        </p:nvPicPr>
        <p:blipFill>
          <a:blip r:embed="rId4" cstate="print"/>
          <a:stretch>
            <a:fillRect/>
          </a:stretch>
        </p:blipFill>
        <p:spPr>
          <a:xfrm>
            <a:off x="251520" y="1196752"/>
            <a:ext cx="4104456" cy="2308757"/>
          </a:xfrm>
          <a:prstGeom prst="rect">
            <a:avLst/>
          </a:prstGeom>
        </p:spPr>
      </p:pic>
      <p:pic>
        <p:nvPicPr>
          <p:cNvPr id="4" name="Grafik 3" descr="P1130020.JPG"/>
          <p:cNvPicPr>
            <a:picLocks noChangeAspect="1"/>
          </p:cNvPicPr>
          <p:nvPr/>
        </p:nvPicPr>
        <p:blipFill>
          <a:blip r:embed="rId5" cstate="print"/>
          <a:stretch>
            <a:fillRect/>
          </a:stretch>
        </p:blipFill>
        <p:spPr>
          <a:xfrm>
            <a:off x="251520" y="3861048"/>
            <a:ext cx="4104000" cy="2738899"/>
          </a:xfrm>
          <a:prstGeom prst="rect">
            <a:avLst/>
          </a:prstGeom>
        </p:spPr>
      </p:pic>
      <p:pic>
        <p:nvPicPr>
          <p:cNvPr id="5" name="Grafik 4" descr="P1130025.JPG"/>
          <p:cNvPicPr>
            <a:picLocks noChangeAspect="1"/>
          </p:cNvPicPr>
          <p:nvPr/>
        </p:nvPicPr>
        <p:blipFill>
          <a:blip r:embed="rId6" cstate="print"/>
          <a:stretch>
            <a:fillRect/>
          </a:stretch>
        </p:blipFill>
        <p:spPr>
          <a:xfrm rot="5400000">
            <a:off x="4849502" y="3295514"/>
            <a:ext cx="3960000" cy="264279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descr="P1130028.JPG"/>
          <p:cNvPicPr>
            <a:picLocks noChangeAspect="1"/>
          </p:cNvPicPr>
          <p:nvPr/>
        </p:nvPicPr>
        <p:blipFill>
          <a:blip r:embed="rId2" cstate="print"/>
          <a:stretch>
            <a:fillRect/>
          </a:stretch>
        </p:blipFill>
        <p:spPr>
          <a:xfrm>
            <a:off x="395534" y="332656"/>
            <a:ext cx="4680000" cy="2632500"/>
          </a:xfrm>
          <a:prstGeom prst="rect">
            <a:avLst/>
          </a:prstGeom>
        </p:spPr>
      </p:pic>
      <p:pic>
        <p:nvPicPr>
          <p:cNvPr id="3" name="Grafik 2" descr="P1130031.JPG"/>
          <p:cNvPicPr>
            <a:picLocks noChangeAspect="1"/>
          </p:cNvPicPr>
          <p:nvPr/>
        </p:nvPicPr>
        <p:blipFill>
          <a:blip r:embed="rId3" cstate="print"/>
          <a:stretch>
            <a:fillRect/>
          </a:stretch>
        </p:blipFill>
        <p:spPr>
          <a:xfrm>
            <a:off x="395536" y="3573016"/>
            <a:ext cx="4680000" cy="2632500"/>
          </a:xfrm>
          <a:prstGeom prst="rect">
            <a:avLst/>
          </a:prstGeom>
        </p:spPr>
      </p:pic>
      <p:pic>
        <p:nvPicPr>
          <p:cNvPr id="4" name="Grafik 3" descr="P1130033.JPG"/>
          <p:cNvPicPr>
            <a:picLocks noChangeAspect="1"/>
          </p:cNvPicPr>
          <p:nvPr/>
        </p:nvPicPr>
        <p:blipFill>
          <a:blip r:embed="rId4" cstate="print"/>
          <a:stretch>
            <a:fillRect/>
          </a:stretch>
        </p:blipFill>
        <p:spPr>
          <a:xfrm rot="5400000">
            <a:off x="4309488" y="1603281"/>
            <a:ext cx="5808570" cy="3267321"/>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yperion">
  <a:themeElements>
    <a:clrScheme name="Hyperion">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Hyperion">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yperion">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0</TotalTime>
  <Words>995</Words>
  <Application>Microsoft Office PowerPoint</Application>
  <PresentationFormat>Bildschirmpräsentation (4:3)</PresentationFormat>
  <Paragraphs>126</Paragraphs>
  <Slides>35</Slides>
  <Notes>16</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35</vt:i4>
      </vt:variant>
    </vt:vector>
  </HeadingPairs>
  <TitlesOfParts>
    <vt:vector size="40" baseType="lpstr">
      <vt:lpstr>Calibri</vt:lpstr>
      <vt:lpstr>Constantia</vt:lpstr>
      <vt:lpstr>Times New Roman</vt:lpstr>
      <vt:lpstr>Wingdings 2</vt:lpstr>
      <vt:lpstr>Hyperion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bunzel</dc:creator>
  <cp:lastModifiedBy>Wolfgang Pucher</cp:lastModifiedBy>
  <cp:revision>146</cp:revision>
  <dcterms:created xsi:type="dcterms:W3CDTF">2017-06-01T20:23:39Z</dcterms:created>
  <dcterms:modified xsi:type="dcterms:W3CDTF">2024-02-05T15:51:15Z</dcterms:modified>
</cp:coreProperties>
</file>